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97" r:id="rId6"/>
    <p:sldMasterId id="2147483710" r:id="rId7"/>
    <p:sldMasterId id="2147483723" r:id="rId8"/>
    <p:sldMasterId id="2147483769" r:id="rId9"/>
  </p:sldMasterIdLst>
  <p:notesMasterIdLst>
    <p:notesMasterId r:id="rId32"/>
  </p:notesMasterIdLst>
  <p:sldIdLst>
    <p:sldId id="902" r:id="rId10"/>
    <p:sldId id="422" r:id="rId11"/>
    <p:sldId id="322" r:id="rId12"/>
    <p:sldId id="257" r:id="rId13"/>
    <p:sldId id="548" r:id="rId14"/>
    <p:sldId id="903" r:id="rId15"/>
    <p:sldId id="555" r:id="rId16"/>
    <p:sldId id="556" r:id="rId17"/>
    <p:sldId id="435" r:id="rId18"/>
    <p:sldId id="557" r:id="rId19"/>
    <p:sldId id="433" r:id="rId20"/>
    <p:sldId id="558" r:id="rId21"/>
    <p:sldId id="904" r:id="rId22"/>
    <p:sldId id="905" r:id="rId23"/>
    <p:sldId id="256" r:id="rId24"/>
    <p:sldId id="898" r:id="rId25"/>
    <p:sldId id="420" r:id="rId26"/>
    <p:sldId id="543" r:id="rId27"/>
    <p:sldId id="901" r:id="rId28"/>
    <p:sldId id="906" r:id="rId29"/>
    <p:sldId id="544" r:id="rId30"/>
    <p:sldId id="55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2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EC919F-C516-3945-8CCB-882EC292B466}" v="2" dt="2024-04-24T08:11:54.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37" autoAdjust="0"/>
    <p:restoredTop sz="86552" autoAdjust="0"/>
  </p:normalViewPr>
  <p:slideViewPr>
    <p:cSldViewPr snapToGrid="0">
      <p:cViewPr varScale="1">
        <p:scale>
          <a:sx n="61" d="100"/>
          <a:sy n="61" d="100"/>
        </p:scale>
        <p:origin x="94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F2AB4B-A3AB-48FA-B85E-8D5BD78875D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pt-BR"/>
        </a:p>
      </dgm:t>
    </dgm:pt>
    <dgm:pt modelId="{9B88C736-0E18-409B-BD86-9E23F43B6802}">
      <dgm:prSet phldrT="[Texto]"/>
      <dgm:spPr>
        <a:ln>
          <a:solidFill>
            <a:schemeClr val="bg1"/>
          </a:solidFill>
        </a:ln>
      </dgm:spPr>
      <dgm:t>
        <a:bodyPr/>
        <a:lstStyle/>
        <a:p>
          <a:r>
            <a:rPr lang="en-US" b="1" noProof="0" dirty="0">
              <a:latin typeface="Arial" panose="020B0604020202020204" pitchFamily="34" charset="0"/>
              <a:cs typeface="Arial" panose="020B0604020202020204" pitchFamily="34" charset="0"/>
            </a:rPr>
            <a:t>FORMAL: </a:t>
          </a:r>
          <a:r>
            <a:rPr lang="en-US" noProof="0" dirty="0">
              <a:latin typeface="Arial" panose="020B0604020202020204" pitchFamily="34" charset="0"/>
              <a:cs typeface="Arial" panose="020B0604020202020204" pitchFamily="34" charset="0"/>
            </a:rPr>
            <a:t>12.3M</a:t>
          </a:r>
        </a:p>
        <a:p>
          <a:r>
            <a:rPr lang="en-US" b="1" noProof="0" dirty="0">
              <a:latin typeface="Arial" panose="020B0604020202020204" pitchFamily="34" charset="0"/>
              <a:cs typeface="Arial" panose="020B0604020202020204" pitchFamily="34" charset="0"/>
            </a:rPr>
            <a:t>INFORMAL: </a:t>
          </a:r>
          <a:r>
            <a:rPr lang="en-US" noProof="0" dirty="0">
              <a:latin typeface="Arial" panose="020B0604020202020204" pitchFamily="34" charset="0"/>
              <a:cs typeface="Arial" panose="020B0604020202020204" pitchFamily="34" charset="0"/>
            </a:rPr>
            <a:t>5.69M</a:t>
          </a:r>
        </a:p>
        <a:p>
          <a:r>
            <a:rPr lang="en-US" b="1" noProof="0" dirty="0">
              <a:latin typeface="Arial" panose="020B0604020202020204" pitchFamily="34" charset="0"/>
              <a:cs typeface="Arial" panose="020B0604020202020204" pitchFamily="34" charset="0"/>
            </a:rPr>
            <a:t>TOTAL: </a:t>
          </a:r>
          <a:r>
            <a:rPr lang="en-US" noProof="0" dirty="0">
              <a:latin typeface="Arial" panose="020B0604020202020204" pitchFamily="34" charset="0"/>
              <a:cs typeface="Arial" panose="020B0604020202020204" pitchFamily="34" charset="0"/>
            </a:rPr>
            <a:t>17,99M</a:t>
          </a:r>
        </a:p>
      </dgm:t>
    </dgm:pt>
    <dgm:pt modelId="{9485D268-14C4-49A4-B0D4-DEA54663D149}" type="parTrans" cxnId="{D6840F37-644D-47E3-BEF7-502751FFAB6A}">
      <dgm:prSet/>
      <dgm:spPr/>
      <dgm:t>
        <a:bodyPr/>
        <a:lstStyle/>
        <a:p>
          <a:endParaRPr lang="en-US" noProof="0" dirty="0">
            <a:latin typeface="Arial" panose="020B0604020202020204" pitchFamily="34" charset="0"/>
            <a:cs typeface="Arial" panose="020B0604020202020204" pitchFamily="34" charset="0"/>
          </a:endParaRPr>
        </a:p>
      </dgm:t>
    </dgm:pt>
    <dgm:pt modelId="{1A3D3207-C47A-4A8C-8D8E-21BC5EC0C9AF}" type="sibTrans" cxnId="{D6840F37-644D-47E3-BEF7-502751FFAB6A}">
      <dgm:prSet/>
      <dgm:spPr/>
      <dgm:t>
        <a:bodyPr/>
        <a:lstStyle/>
        <a:p>
          <a:endParaRPr lang="en-US" noProof="0" dirty="0">
            <a:latin typeface="Arial" panose="020B0604020202020204" pitchFamily="34" charset="0"/>
            <a:cs typeface="Arial" panose="020B0604020202020204" pitchFamily="34" charset="0"/>
          </a:endParaRPr>
        </a:p>
      </dgm:t>
    </dgm:pt>
    <dgm:pt modelId="{E149043B-05F6-4002-B180-2829B78463F2}">
      <dgm:prSet phldrT="[Texto]"/>
      <dgm:spPr>
        <a:ln>
          <a:solidFill>
            <a:schemeClr val="bg1"/>
          </a:solidFill>
        </a:ln>
      </dgm:spPr>
      <dgm:t>
        <a:bodyPr/>
        <a:lstStyle/>
        <a:p>
          <a:r>
            <a:rPr lang="en-US" noProof="0" dirty="0">
              <a:latin typeface="Arial" panose="020B0604020202020204" pitchFamily="34" charset="0"/>
              <a:cs typeface="Arial" panose="020B0604020202020204" pitchFamily="34" charset="0"/>
            </a:rPr>
            <a:t>Annual slaughter</a:t>
          </a:r>
        </a:p>
        <a:p>
          <a:r>
            <a:rPr lang="en-US" b="1" noProof="0" dirty="0">
              <a:latin typeface="Arial" panose="020B0604020202020204" pitchFamily="34" charset="0"/>
              <a:cs typeface="Arial" panose="020B0604020202020204" pitchFamily="34" charset="0"/>
            </a:rPr>
            <a:t>FORMAL: </a:t>
          </a:r>
          <a:r>
            <a:rPr lang="en-US" noProof="0" dirty="0">
              <a:latin typeface="Arial" panose="020B0604020202020204" pitchFamily="34" charset="0"/>
              <a:cs typeface="Arial" panose="020B0604020202020204" pitchFamily="34" charset="0"/>
            </a:rPr>
            <a:t>2.6M</a:t>
          </a:r>
        </a:p>
        <a:p>
          <a:r>
            <a:rPr lang="en-US" b="1" noProof="0" dirty="0">
              <a:latin typeface="Arial" panose="020B0604020202020204" pitchFamily="34" charset="0"/>
              <a:cs typeface="Arial" panose="020B0604020202020204" pitchFamily="34" charset="0"/>
            </a:rPr>
            <a:t>INFORMAL: </a:t>
          </a:r>
          <a:r>
            <a:rPr lang="en-US" noProof="0" dirty="0">
              <a:latin typeface="Arial" panose="020B0604020202020204" pitchFamily="34" charset="0"/>
              <a:cs typeface="Arial" panose="020B0604020202020204" pitchFamily="34" charset="0"/>
            </a:rPr>
            <a:t>1,3M</a:t>
          </a:r>
        </a:p>
      </dgm:t>
    </dgm:pt>
    <dgm:pt modelId="{BC9BE1E2-9CE3-4E82-BFA5-D36B44B4A249}" type="parTrans" cxnId="{E48AFC83-A75C-4BCD-86DF-AB2EF60A8F43}">
      <dgm:prSet/>
      <dgm:spPr>
        <a:ln>
          <a:solidFill>
            <a:schemeClr val="bg1"/>
          </a:solidFill>
        </a:ln>
      </dgm:spPr>
      <dgm:t>
        <a:bodyPr/>
        <a:lstStyle/>
        <a:p>
          <a:endParaRPr lang="en-US" noProof="0" dirty="0">
            <a:latin typeface="Arial" panose="020B0604020202020204" pitchFamily="34" charset="0"/>
            <a:cs typeface="Arial" panose="020B0604020202020204" pitchFamily="34" charset="0"/>
          </a:endParaRPr>
        </a:p>
      </dgm:t>
    </dgm:pt>
    <dgm:pt modelId="{8385F508-6C98-46D1-A4AA-F19222A9BAA1}" type="sibTrans" cxnId="{E48AFC83-A75C-4BCD-86DF-AB2EF60A8F43}">
      <dgm:prSet/>
      <dgm:spPr/>
      <dgm:t>
        <a:bodyPr/>
        <a:lstStyle/>
        <a:p>
          <a:endParaRPr lang="en-US" noProof="0" dirty="0">
            <a:latin typeface="Arial" panose="020B0604020202020204" pitchFamily="34" charset="0"/>
            <a:cs typeface="Arial" panose="020B0604020202020204" pitchFamily="34" charset="0"/>
          </a:endParaRPr>
        </a:p>
      </dgm:t>
    </dgm:pt>
    <dgm:pt modelId="{7A89D3F6-92F7-4F89-95B5-17ED5E2310FC}">
      <dgm:prSet phldrT="[Texto]"/>
      <dgm:spPr>
        <a:ln>
          <a:solidFill>
            <a:schemeClr val="bg1"/>
          </a:solidFill>
        </a:ln>
      </dgm:spPr>
      <dgm:t>
        <a:bodyPr/>
        <a:lstStyle/>
        <a:p>
          <a:r>
            <a:rPr lang="en-US" noProof="0" dirty="0">
              <a:latin typeface="Arial" panose="020B0604020202020204" pitchFamily="34" charset="0"/>
              <a:cs typeface="Arial" panose="020B0604020202020204" pitchFamily="34" charset="0"/>
            </a:rPr>
            <a:t>520 000  Grazing System</a:t>
          </a:r>
        </a:p>
        <a:p>
          <a:r>
            <a:rPr lang="en-US" noProof="0" dirty="0">
              <a:latin typeface="Arial" panose="020B0604020202020204" pitchFamily="34" charset="0"/>
              <a:cs typeface="Arial" panose="020B0604020202020204" pitchFamily="34" charset="0"/>
            </a:rPr>
            <a:t>(20% of formal)</a:t>
          </a:r>
        </a:p>
      </dgm:t>
    </dgm:pt>
    <dgm:pt modelId="{43057117-294B-44DB-8D9F-8F29B78D640B}" type="parTrans" cxnId="{8BBC90A0-6D4A-486A-B1A7-C94A65461808}">
      <dgm:prSet/>
      <dgm:spPr>
        <a:ln>
          <a:solidFill>
            <a:schemeClr val="bg1"/>
          </a:solidFill>
        </a:ln>
      </dgm:spPr>
      <dgm:t>
        <a:bodyPr/>
        <a:lstStyle/>
        <a:p>
          <a:endParaRPr lang="en-US" noProof="0" dirty="0">
            <a:latin typeface="Arial" panose="020B0604020202020204" pitchFamily="34" charset="0"/>
            <a:cs typeface="Arial" panose="020B0604020202020204" pitchFamily="34" charset="0"/>
          </a:endParaRPr>
        </a:p>
      </dgm:t>
    </dgm:pt>
    <dgm:pt modelId="{70937730-23C2-423F-9370-8E308F876729}" type="sibTrans" cxnId="{8BBC90A0-6D4A-486A-B1A7-C94A65461808}">
      <dgm:prSet/>
      <dgm:spPr/>
      <dgm:t>
        <a:bodyPr/>
        <a:lstStyle/>
        <a:p>
          <a:endParaRPr lang="en-US" noProof="0" dirty="0">
            <a:latin typeface="Arial" panose="020B0604020202020204" pitchFamily="34" charset="0"/>
            <a:cs typeface="Arial" panose="020B0604020202020204" pitchFamily="34" charset="0"/>
          </a:endParaRPr>
        </a:p>
      </dgm:t>
    </dgm:pt>
    <dgm:pt modelId="{F5209183-139D-4EA9-8AAF-B368C6B0C1B5}">
      <dgm:prSet phldrT="[Texto]"/>
      <dgm:spPr>
        <a:ln>
          <a:solidFill>
            <a:schemeClr val="bg1"/>
          </a:solidFill>
        </a:ln>
      </dgm:spPr>
      <dgm:t>
        <a:bodyPr/>
        <a:lstStyle/>
        <a:p>
          <a:r>
            <a:rPr lang="en-US" noProof="0" dirty="0">
              <a:latin typeface="Arial" panose="020B0604020202020204" pitchFamily="34" charset="0"/>
              <a:cs typeface="Arial" panose="020B0604020202020204" pitchFamily="34" charset="0"/>
            </a:rPr>
            <a:t>1,065M ton consumed       </a:t>
          </a:r>
        </a:p>
        <a:p>
          <a:r>
            <a:rPr lang="en-US" noProof="0" dirty="0">
              <a:latin typeface="Arial" panose="020B0604020202020204" pitchFamily="34" charset="0"/>
              <a:cs typeface="Arial" panose="020B0604020202020204" pitchFamily="34" charset="0"/>
            </a:rPr>
            <a:t>1,08M ton produced</a:t>
          </a:r>
        </a:p>
      </dgm:t>
    </dgm:pt>
    <dgm:pt modelId="{4D9931FA-2482-4A8F-9203-6D7F8CD6FD60}" type="parTrans" cxnId="{B9494E68-4E0E-420A-8266-74316CCB5D80}">
      <dgm:prSet/>
      <dgm:spPr>
        <a:ln>
          <a:solidFill>
            <a:schemeClr val="bg1"/>
          </a:solidFill>
        </a:ln>
      </dgm:spPr>
      <dgm:t>
        <a:bodyPr/>
        <a:lstStyle/>
        <a:p>
          <a:endParaRPr lang="en-US" noProof="0" dirty="0">
            <a:latin typeface="Arial" panose="020B0604020202020204" pitchFamily="34" charset="0"/>
            <a:cs typeface="Arial" panose="020B0604020202020204" pitchFamily="34" charset="0"/>
          </a:endParaRPr>
        </a:p>
      </dgm:t>
    </dgm:pt>
    <dgm:pt modelId="{C4D2129C-DFCE-438D-8FD9-534A504906CB}" type="sibTrans" cxnId="{B9494E68-4E0E-420A-8266-74316CCB5D80}">
      <dgm:prSet/>
      <dgm:spPr/>
      <dgm:t>
        <a:bodyPr/>
        <a:lstStyle/>
        <a:p>
          <a:endParaRPr lang="en-US" noProof="0" dirty="0">
            <a:latin typeface="Arial" panose="020B0604020202020204" pitchFamily="34" charset="0"/>
            <a:cs typeface="Arial" panose="020B0604020202020204" pitchFamily="34" charset="0"/>
          </a:endParaRPr>
        </a:p>
      </dgm:t>
    </dgm:pt>
    <dgm:pt modelId="{8F33A719-FA16-43E6-8CA7-5FBEB69E9472}">
      <dgm:prSet phldrT="[Texto]"/>
      <dgm:spPr>
        <a:ln>
          <a:solidFill>
            <a:schemeClr val="bg1"/>
          </a:solidFill>
        </a:ln>
      </dgm:spPr>
      <dgm:t>
        <a:bodyPr/>
        <a:lstStyle/>
        <a:p>
          <a:r>
            <a:rPr lang="en-US" noProof="0" dirty="0">
              <a:latin typeface="Arial" panose="020B0604020202020204" pitchFamily="34" charset="0"/>
              <a:cs typeface="Arial" panose="020B0604020202020204" pitchFamily="34" charset="0"/>
            </a:rPr>
            <a:t>4.2% </a:t>
          </a:r>
        </a:p>
        <a:p>
          <a:r>
            <a:rPr lang="en-US" noProof="0" dirty="0">
              <a:latin typeface="Arial" panose="020B0604020202020204" pitchFamily="34" charset="0"/>
              <a:cs typeface="Arial" panose="020B0604020202020204" pitchFamily="34" charset="0"/>
            </a:rPr>
            <a:t>30 000t export market</a:t>
          </a:r>
        </a:p>
      </dgm:t>
    </dgm:pt>
    <dgm:pt modelId="{8BED1DB9-D221-4DBC-A78B-498CB4E1C997}" type="parTrans" cxnId="{7EFC9A1A-C3C2-4DA1-8DDD-BEF0661E6970}">
      <dgm:prSet/>
      <dgm:spPr>
        <a:ln>
          <a:solidFill>
            <a:schemeClr val="bg1"/>
          </a:solidFill>
        </a:ln>
      </dgm:spPr>
      <dgm:t>
        <a:bodyPr/>
        <a:lstStyle/>
        <a:p>
          <a:endParaRPr lang="en-US" noProof="0" dirty="0">
            <a:latin typeface="Arial" panose="020B0604020202020204" pitchFamily="34" charset="0"/>
            <a:cs typeface="Arial" panose="020B0604020202020204" pitchFamily="34" charset="0"/>
          </a:endParaRPr>
        </a:p>
      </dgm:t>
    </dgm:pt>
    <dgm:pt modelId="{FD21548C-A59D-4FCE-80FF-B3208CFCA7E2}" type="sibTrans" cxnId="{7EFC9A1A-C3C2-4DA1-8DDD-BEF0661E6970}">
      <dgm:prSet/>
      <dgm:spPr/>
      <dgm:t>
        <a:bodyPr/>
        <a:lstStyle/>
        <a:p>
          <a:endParaRPr lang="en-US" noProof="0" dirty="0">
            <a:latin typeface="Arial" panose="020B0604020202020204" pitchFamily="34" charset="0"/>
            <a:cs typeface="Arial" panose="020B0604020202020204" pitchFamily="34" charset="0"/>
          </a:endParaRPr>
        </a:p>
      </dgm:t>
    </dgm:pt>
    <dgm:pt modelId="{AE5F538E-532A-444F-873B-DAC7392E4254}">
      <dgm:prSet/>
      <dgm:spPr>
        <a:ln>
          <a:solidFill>
            <a:schemeClr val="bg1"/>
          </a:solidFill>
        </a:ln>
      </dgm:spPr>
      <dgm:t>
        <a:bodyPr/>
        <a:lstStyle/>
        <a:p>
          <a:r>
            <a:rPr lang="en-US" noProof="0" dirty="0">
              <a:latin typeface="Arial" panose="020B0604020202020204" pitchFamily="34" charset="0"/>
              <a:cs typeface="Arial" panose="020B0604020202020204" pitchFamily="34" charset="0"/>
            </a:rPr>
            <a:t>95,8%</a:t>
          </a:r>
        </a:p>
        <a:p>
          <a:r>
            <a:rPr lang="en-US" noProof="0" dirty="0">
              <a:latin typeface="Arial" panose="020B0604020202020204" pitchFamily="34" charset="0"/>
              <a:cs typeface="Arial" panose="020B0604020202020204" pitchFamily="34" charset="0"/>
            </a:rPr>
            <a:t>670 000t internal market</a:t>
          </a:r>
          <a:endParaRPr lang="en-US" i="1" noProof="0" dirty="0">
            <a:latin typeface="Arial" panose="020B0604020202020204" pitchFamily="34" charset="0"/>
            <a:cs typeface="Arial" panose="020B0604020202020204" pitchFamily="34" charset="0"/>
          </a:endParaRPr>
        </a:p>
      </dgm:t>
    </dgm:pt>
    <dgm:pt modelId="{718B6BAF-F401-4779-8D2F-505E3F9755B8}" type="parTrans" cxnId="{37BF0718-78B8-4726-ABD6-BE332B7A568B}">
      <dgm:prSet/>
      <dgm:spPr>
        <a:ln>
          <a:solidFill>
            <a:schemeClr val="bg1"/>
          </a:solidFill>
        </a:ln>
      </dgm:spPr>
      <dgm:t>
        <a:bodyPr/>
        <a:lstStyle/>
        <a:p>
          <a:endParaRPr lang="en-US" noProof="0" dirty="0">
            <a:latin typeface="Arial" panose="020B0604020202020204" pitchFamily="34" charset="0"/>
            <a:cs typeface="Arial" panose="020B0604020202020204" pitchFamily="34" charset="0"/>
          </a:endParaRPr>
        </a:p>
      </dgm:t>
    </dgm:pt>
    <dgm:pt modelId="{E7EB15C4-A87E-4C21-9A4D-41DB5D19E8C1}" type="sibTrans" cxnId="{37BF0718-78B8-4726-ABD6-BE332B7A568B}">
      <dgm:prSet/>
      <dgm:spPr/>
      <dgm:t>
        <a:bodyPr/>
        <a:lstStyle/>
        <a:p>
          <a:endParaRPr lang="en-US" noProof="0" dirty="0">
            <a:latin typeface="Arial" panose="020B0604020202020204" pitchFamily="34" charset="0"/>
            <a:cs typeface="Arial" panose="020B0604020202020204" pitchFamily="34" charset="0"/>
          </a:endParaRPr>
        </a:p>
      </dgm:t>
    </dgm:pt>
    <dgm:pt modelId="{F9AC57A7-92C5-4E39-8107-8BB578249491}">
      <dgm:prSet/>
      <dgm:spPr>
        <a:ln>
          <a:solidFill>
            <a:schemeClr val="bg1"/>
          </a:solidFill>
        </a:ln>
      </dgm:spPr>
      <dgm:t>
        <a:bodyPr/>
        <a:lstStyle/>
        <a:p>
          <a:r>
            <a:rPr lang="en-US" noProof="0" dirty="0">
              <a:latin typeface="Arial" panose="020B0604020202020204" pitchFamily="34" charset="0"/>
              <a:cs typeface="Arial" panose="020B0604020202020204" pitchFamily="34" charset="0"/>
            </a:rPr>
            <a:t>18,12 kg consumption </a:t>
          </a:r>
          <a:r>
            <a:rPr lang="en-US" i="1" noProof="0" dirty="0">
              <a:latin typeface="Arial" panose="020B0604020202020204" pitchFamily="34" charset="0"/>
              <a:cs typeface="Arial" panose="020B0604020202020204" pitchFamily="34" charset="0"/>
            </a:rPr>
            <a:t>per capita</a:t>
          </a:r>
        </a:p>
      </dgm:t>
    </dgm:pt>
    <dgm:pt modelId="{58F5551F-C0A4-458F-94D2-768FE2D0761F}" type="parTrans" cxnId="{16DFCAFC-6AF9-44E9-A73E-7B929960AFEF}">
      <dgm:prSet/>
      <dgm:spPr>
        <a:ln>
          <a:solidFill>
            <a:schemeClr val="bg1"/>
          </a:solidFill>
        </a:ln>
      </dgm:spPr>
      <dgm:t>
        <a:bodyPr/>
        <a:lstStyle/>
        <a:p>
          <a:endParaRPr lang="en-US" noProof="0" dirty="0">
            <a:latin typeface="Arial" panose="020B0604020202020204" pitchFamily="34" charset="0"/>
            <a:cs typeface="Arial" panose="020B0604020202020204" pitchFamily="34" charset="0"/>
          </a:endParaRPr>
        </a:p>
      </dgm:t>
    </dgm:pt>
    <dgm:pt modelId="{FCCC43CD-49C6-4539-94F1-075194592AF5}" type="sibTrans" cxnId="{16DFCAFC-6AF9-44E9-A73E-7B929960AFEF}">
      <dgm:prSet/>
      <dgm:spPr/>
      <dgm:t>
        <a:bodyPr/>
        <a:lstStyle/>
        <a:p>
          <a:endParaRPr lang="en-US" noProof="0" dirty="0">
            <a:latin typeface="Arial" panose="020B0604020202020204" pitchFamily="34" charset="0"/>
            <a:cs typeface="Arial" panose="020B0604020202020204" pitchFamily="34" charset="0"/>
          </a:endParaRPr>
        </a:p>
      </dgm:t>
    </dgm:pt>
    <dgm:pt modelId="{BCE08B21-4650-4B89-97B4-519816BE4B1F}">
      <dgm:prSet/>
      <dgm:spPr>
        <a:ln>
          <a:solidFill>
            <a:schemeClr val="bg1"/>
          </a:solidFill>
        </a:ln>
      </dgm:spPr>
      <dgm:t>
        <a:bodyPr/>
        <a:lstStyle/>
        <a:p>
          <a:r>
            <a:rPr lang="en-US" noProof="0" dirty="0">
              <a:latin typeface="Arial" panose="020B0604020202020204" pitchFamily="34" charset="0"/>
              <a:cs typeface="Arial" panose="020B0604020202020204" pitchFamily="34" charset="0"/>
            </a:rPr>
            <a:t>98 M ha of pasture</a:t>
          </a:r>
        </a:p>
        <a:p>
          <a:r>
            <a:rPr lang="en-US" noProof="0" dirty="0">
              <a:latin typeface="Arial" panose="020B0604020202020204" pitchFamily="34" charset="0"/>
              <a:cs typeface="Arial" panose="020B0604020202020204" pitchFamily="34" charset="0"/>
            </a:rPr>
            <a:t>7 ha/head</a:t>
          </a:r>
        </a:p>
      </dgm:t>
    </dgm:pt>
    <dgm:pt modelId="{24891D30-A230-45AB-9F80-101BDD0E0EB7}" type="parTrans" cxnId="{2C66D076-D777-4C9A-BEFC-020068D3A944}">
      <dgm:prSet/>
      <dgm:spPr/>
      <dgm:t>
        <a:bodyPr/>
        <a:lstStyle/>
        <a:p>
          <a:endParaRPr lang="en-US" noProof="0" dirty="0">
            <a:latin typeface="Arial" panose="020B0604020202020204" pitchFamily="34" charset="0"/>
            <a:cs typeface="Arial" panose="020B0604020202020204" pitchFamily="34" charset="0"/>
          </a:endParaRPr>
        </a:p>
      </dgm:t>
    </dgm:pt>
    <dgm:pt modelId="{ABF83DA8-9B69-44B8-A5F4-302D53E3C79D}" type="sibTrans" cxnId="{2C66D076-D777-4C9A-BEFC-020068D3A944}">
      <dgm:prSet/>
      <dgm:spPr/>
      <dgm:t>
        <a:bodyPr/>
        <a:lstStyle/>
        <a:p>
          <a:endParaRPr lang="en-US" noProof="0" dirty="0">
            <a:latin typeface="Arial" panose="020B0604020202020204" pitchFamily="34" charset="0"/>
            <a:cs typeface="Arial" panose="020B0604020202020204" pitchFamily="34" charset="0"/>
          </a:endParaRPr>
        </a:p>
      </dgm:t>
    </dgm:pt>
    <dgm:pt modelId="{7D4A05B3-43AF-4C65-B461-E680795984C7}">
      <dgm:prSet/>
      <dgm:spPr>
        <a:ln>
          <a:solidFill>
            <a:schemeClr val="bg1"/>
          </a:solidFill>
        </a:ln>
      </dgm:spPr>
      <dgm:t>
        <a:bodyPr/>
        <a:lstStyle/>
        <a:p>
          <a:r>
            <a:rPr lang="en-US" noProof="0" dirty="0">
              <a:latin typeface="Arial" panose="020B0604020202020204" pitchFamily="34" charset="0"/>
              <a:cs typeface="Arial" panose="020B0604020202020204" pitchFamily="34" charset="0"/>
            </a:rPr>
            <a:t>280 kg average carcass weight male</a:t>
          </a:r>
        </a:p>
      </dgm:t>
    </dgm:pt>
    <dgm:pt modelId="{1AB773A8-3619-4B88-87DF-08A49B02E36B}" type="parTrans" cxnId="{EF879EE0-84E4-4392-B59F-E96CBF91BAE5}">
      <dgm:prSet/>
      <dgm:spPr>
        <a:ln>
          <a:solidFill>
            <a:schemeClr val="bg1"/>
          </a:solidFill>
        </a:ln>
      </dgm:spPr>
      <dgm:t>
        <a:bodyPr/>
        <a:lstStyle/>
        <a:p>
          <a:endParaRPr lang="en-US" noProof="0" dirty="0">
            <a:latin typeface="Arial" panose="020B0604020202020204" pitchFamily="34" charset="0"/>
            <a:cs typeface="Arial" panose="020B0604020202020204" pitchFamily="34" charset="0"/>
          </a:endParaRPr>
        </a:p>
      </dgm:t>
    </dgm:pt>
    <dgm:pt modelId="{7B73EB0B-B8EF-4CB8-9987-F4E5B1657B25}" type="sibTrans" cxnId="{EF879EE0-84E4-4392-B59F-E96CBF91BAE5}">
      <dgm:prSet/>
      <dgm:spPr/>
      <dgm:t>
        <a:bodyPr/>
        <a:lstStyle/>
        <a:p>
          <a:endParaRPr lang="en-US" noProof="0" dirty="0">
            <a:latin typeface="Arial" panose="020B0604020202020204" pitchFamily="34" charset="0"/>
            <a:cs typeface="Arial" panose="020B0604020202020204" pitchFamily="34" charset="0"/>
          </a:endParaRPr>
        </a:p>
      </dgm:t>
    </dgm:pt>
    <dgm:pt modelId="{0CFB0996-B52C-4171-B632-6AB7D8F578C8}">
      <dgm:prSet phldrT="[Texto]"/>
      <dgm:spPr>
        <a:ln>
          <a:solidFill>
            <a:schemeClr val="bg1"/>
          </a:solidFill>
        </a:ln>
      </dgm:spPr>
      <dgm:t>
        <a:bodyPr/>
        <a:lstStyle/>
        <a:p>
          <a:r>
            <a:rPr lang="en-US" noProof="0" dirty="0">
              <a:latin typeface="Arial" panose="020B0604020202020204" pitchFamily="34" charset="0"/>
              <a:cs typeface="Arial" panose="020B0604020202020204" pitchFamily="34" charset="0"/>
            </a:rPr>
            <a:t>2,08M Grain </a:t>
          </a:r>
        </a:p>
        <a:p>
          <a:r>
            <a:rPr lang="en-US" noProof="0" dirty="0">
              <a:latin typeface="Arial" panose="020B0604020202020204" pitchFamily="34" charset="0"/>
              <a:cs typeface="Arial" panose="020B0604020202020204" pitchFamily="34" charset="0"/>
            </a:rPr>
            <a:t>Fed System </a:t>
          </a:r>
        </a:p>
        <a:p>
          <a:r>
            <a:rPr lang="en-US" noProof="0" dirty="0">
              <a:latin typeface="Arial" panose="020B0604020202020204" pitchFamily="34" charset="0"/>
              <a:cs typeface="Arial" panose="020B0604020202020204" pitchFamily="34" charset="0"/>
            </a:rPr>
            <a:t>(80% of formal)</a:t>
          </a:r>
        </a:p>
      </dgm:t>
    </dgm:pt>
    <dgm:pt modelId="{89454883-749E-4761-9BDC-0708628AF480}" type="sibTrans" cxnId="{CABB90A6-91B9-4BC1-AC19-4207B4FAD628}">
      <dgm:prSet/>
      <dgm:spPr/>
      <dgm:t>
        <a:bodyPr/>
        <a:lstStyle/>
        <a:p>
          <a:endParaRPr lang="en-US" noProof="0" dirty="0">
            <a:latin typeface="Arial" panose="020B0604020202020204" pitchFamily="34" charset="0"/>
            <a:cs typeface="Arial" panose="020B0604020202020204" pitchFamily="34" charset="0"/>
          </a:endParaRPr>
        </a:p>
      </dgm:t>
    </dgm:pt>
    <dgm:pt modelId="{069A65D0-9C2C-4502-B2F7-293DB5EBD9BC}" type="parTrans" cxnId="{CABB90A6-91B9-4BC1-AC19-4207B4FAD628}">
      <dgm:prSet/>
      <dgm:spPr>
        <a:ln>
          <a:solidFill>
            <a:schemeClr val="bg1"/>
          </a:solidFill>
        </a:ln>
      </dgm:spPr>
      <dgm:t>
        <a:bodyPr/>
        <a:lstStyle/>
        <a:p>
          <a:endParaRPr lang="en-US" noProof="0" dirty="0">
            <a:latin typeface="Arial" panose="020B0604020202020204" pitchFamily="34" charset="0"/>
            <a:cs typeface="Arial" panose="020B0604020202020204" pitchFamily="34" charset="0"/>
          </a:endParaRPr>
        </a:p>
      </dgm:t>
    </dgm:pt>
    <dgm:pt modelId="{9D6A8A22-BBC7-4470-AE07-478AE4DD32A7}">
      <dgm:prSet/>
      <dgm:spPr>
        <a:ln>
          <a:solidFill>
            <a:schemeClr val="bg1"/>
          </a:solidFill>
        </a:ln>
      </dgm:spPr>
      <dgm:t>
        <a:bodyPr/>
        <a:lstStyle/>
        <a:p>
          <a:r>
            <a:rPr lang="en-US" noProof="0" dirty="0">
              <a:latin typeface="Arial" panose="020B0604020202020204" pitchFamily="34" charset="0"/>
              <a:cs typeface="Arial" panose="020B0604020202020204" pitchFamily="34" charset="0"/>
            </a:rPr>
            <a:t>270 kg average carcass weight female</a:t>
          </a:r>
        </a:p>
      </dgm:t>
    </dgm:pt>
    <dgm:pt modelId="{3474A9F3-2B06-4EA6-B326-86EE6045D3D3}" type="parTrans" cxnId="{23111923-480C-44EA-B3EF-C523DA8BD887}">
      <dgm:prSet/>
      <dgm:spPr>
        <a:ln>
          <a:solidFill>
            <a:schemeClr val="bg1"/>
          </a:solidFill>
        </a:ln>
      </dgm:spPr>
      <dgm:t>
        <a:bodyPr/>
        <a:lstStyle/>
        <a:p>
          <a:endParaRPr lang="en-US" noProof="0" dirty="0">
            <a:latin typeface="Arial" panose="020B0604020202020204" pitchFamily="34" charset="0"/>
            <a:cs typeface="Arial" panose="020B0604020202020204" pitchFamily="34" charset="0"/>
          </a:endParaRPr>
        </a:p>
      </dgm:t>
    </dgm:pt>
    <dgm:pt modelId="{65B2CF53-805D-4051-BA24-A2786F0B42D7}" type="sibTrans" cxnId="{23111923-480C-44EA-B3EF-C523DA8BD887}">
      <dgm:prSet/>
      <dgm:spPr/>
      <dgm:t>
        <a:bodyPr/>
        <a:lstStyle/>
        <a:p>
          <a:endParaRPr lang="en-US" noProof="0" dirty="0">
            <a:latin typeface="Arial" panose="020B0604020202020204" pitchFamily="34" charset="0"/>
            <a:cs typeface="Arial" panose="020B0604020202020204" pitchFamily="34" charset="0"/>
          </a:endParaRPr>
        </a:p>
      </dgm:t>
    </dgm:pt>
    <dgm:pt modelId="{DCBDE540-BE5B-47FB-842A-3A2699BC5927}">
      <dgm:prSet/>
      <dgm:spPr>
        <a:ln>
          <a:solidFill>
            <a:schemeClr val="bg1"/>
          </a:solidFill>
        </a:ln>
      </dgm:spPr>
      <dgm:t>
        <a:bodyPr/>
        <a:lstStyle/>
        <a:p>
          <a:r>
            <a:rPr lang="pt-BR" dirty="0">
              <a:latin typeface="Arial" panose="020B0604020202020204" pitchFamily="34" charset="0"/>
              <a:cs typeface="Arial" panose="020B0604020202020204" pitchFamily="34" charset="0"/>
            </a:rPr>
            <a:t>850 000 Head one time capacity</a:t>
          </a:r>
        </a:p>
      </dgm:t>
    </dgm:pt>
    <dgm:pt modelId="{21F59A2C-96B6-44F9-A888-ABD905CC8CEA}" type="parTrans" cxnId="{D0849B18-CE1F-4EA2-B9B6-8E220695B443}">
      <dgm:prSet/>
      <dgm:spPr>
        <a:ln>
          <a:solidFill>
            <a:schemeClr val="bg1"/>
          </a:solidFill>
        </a:ln>
      </dgm:spPr>
      <dgm:t>
        <a:bodyPr/>
        <a:lstStyle/>
        <a:p>
          <a:endParaRPr lang="pt-BR">
            <a:latin typeface="Arial" panose="020B0604020202020204" pitchFamily="34" charset="0"/>
            <a:cs typeface="Arial" panose="020B0604020202020204" pitchFamily="34" charset="0"/>
          </a:endParaRPr>
        </a:p>
      </dgm:t>
    </dgm:pt>
    <dgm:pt modelId="{EBFE2F6E-67F0-4299-A3D6-C9F78E92B76F}" type="sibTrans" cxnId="{D0849B18-CE1F-4EA2-B9B6-8E220695B443}">
      <dgm:prSet/>
      <dgm:spPr/>
      <dgm:t>
        <a:bodyPr/>
        <a:lstStyle/>
        <a:p>
          <a:endParaRPr lang="pt-BR">
            <a:latin typeface="Arial" panose="020B0604020202020204" pitchFamily="34" charset="0"/>
            <a:cs typeface="Arial" panose="020B0604020202020204" pitchFamily="34" charset="0"/>
          </a:endParaRPr>
        </a:p>
      </dgm:t>
    </dgm:pt>
    <dgm:pt modelId="{39B11D14-3F70-46ED-9486-B3F21366BFAC}">
      <dgm:prSet/>
      <dgm:spPr>
        <a:ln>
          <a:solidFill>
            <a:schemeClr val="bg1"/>
          </a:solidFill>
        </a:ln>
      </dgm:spPr>
      <dgm:t>
        <a:bodyPr/>
        <a:lstStyle/>
        <a:p>
          <a:r>
            <a:rPr lang="pt-BR" dirty="0">
              <a:latin typeface="Arial" panose="020B0604020202020204" pitchFamily="34" charset="0"/>
              <a:cs typeface="Arial" panose="020B0604020202020204" pitchFamily="34" charset="0"/>
            </a:rPr>
            <a:t>130 Standing Days</a:t>
          </a:r>
        </a:p>
      </dgm:t>
    </dgm:pt>
    <dgm:pt modelId="{517CD21A-6DCE-4917-AE7F-6709FEA800FC}" type="parTrans" cxnId="{442BED2F-2CA1-491B-B5A8-E6F4A6B09FCB}">
      <dgm:prSet/>
      <dgm:spPr>
        <a:ln>
          <a:solidFill>
            <a:schemeClr val="bg1"/>
          </a:solidFill>
        </a:ln>
      </dgm:spPr>
      <dgm:t>
        <a:bodyPr/>
        <a:lstStyle/>
        <a:p>
          <a:endParaRPr lang="pt-BR">
            <a:latin typeface="Arial" panose="020B0604020202020204" pitchFamily="34" charset="0"/>
            <a:cs typeface="Arial" panose="020B0604020202020204" pitchFamily="34" charset="0"/>
          </a:endParaRPr>
        </a:p>
      </dgm:t>
    </dgm:pt>
    <dgm:pt modelId="{59D043F9-5A37-440C-BB43-AC6728351465}" type="sibTrans" cxnId="{442BED2F-2CA1-491B-B5A8-E6F4A6B09FCB}">
      <dgm:prSet/>
      <dgm:spPr/>
      <dgm:t>
        <a:bodyPr/>
        <a:lstStyle/>
        <a:p>
          <a:endParaRPr lang="pt-BR">
            <a:latin typeface="Arial" panose="020B0604020202020204" pitchFamily="34" charset="0"/>
            <a:cs typeface="Arial" panose="020B0604020202020204" pitchFamily="34" charset="0"/>
          </a:endParaRPr>
        </a:p>
      </dgm:t>
    </dgm:pt>
    <dgm:pt modelId="{2CE61B3A-B456-4DFA-A350-F44CBB977895}">
      <dgm:prSet custT="1"/>
      <dgm:spPr>
        <a:ln>
          <a:solidFill>
            <a:schemeClr val="bg1"/>
          </a:solidFill>
        </a:ln>
      </dgm:spPr>
      <dgm:t>
        <a:bodyPr/>
        <a:lstStyle/>
        <a:p>
          <a:r>
            <a:rPr lang="pt-BR" sz="1200" kern="1200" dirty="0">
              <a:latin typeface="Arial" panose="020B0604020202020204" pitchFamily="34" charset="0"/>
              <a:cs typeface="Arial" panose="020B0604020202020204" pitchFamily="34" charset="0"/>
            </a:rPr>
            <a:t>#1 </a:t>
          </a:r>
          <a:r>
            <a:rPr lang="en-GB"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Kuwait (22%)</a:t>
          </a:r>
          <a:endParaRPr lang="pt-BR" sz="1200"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a:p>
          <a:r>
            <a:rPr lang="pt-BR" sz="1200" kern="1200" dirty="0">
              <a:latin typeface="Arial" panose="020B0604020202020204" pitchFamily="34" charset="0"/>
              <a:cs typeface="Arial" panose="020B0604020202020204" pitchFamily="34" charset="0"/>
            </a:rPr>
            <a:t>#2 </a:t>
          </a:r>
          <a:r>
            <a:rPr lang="en-ZA" sz="1200" kern="1200" dirty="0">
              <a:latin typeface="Arial" panose="020B0604020202020204" pitchFamily="34" charset="0"/>
              <a:cs typeface="Arial" panose="020B0604020202020204" pitchFamily="34" charset="0"/>
            </a:rPr>
            <a:t>Jordan (16%) </a:t>
          </a:r>
        </a:p>
        <a:p>
          <a:r>
            <a:rPr lang="pt-BR" sz="1200" kern="1200" dirty="0">
              <a:latin typeface="Arial" panose="020B0604020202020204" pitchFamily="34" charset="0"/>
              <a:cs typeface="Arial" panose="020B0604020202020204" pitchFamily="34" charset="0"/>
            </a:rPr>
            <a:t>#3 </a:t>
          </a:r>
          <a:r>
            <a:rPr lang="en-ZA" sz="1200" kern="1200" dirty="0">
              <a:latin typeface="Arial" panose="020B0604020202020204" pitchFamily="34" charset="0"/>
              <a:cs typeface="Arial" panose="020B0604020202020204" pitchFamily="34" charset="0"/>
            </a:rPr>
            <a:t>Mozambique (13%)</a:t>
          </a:r>
        </a:p>
      </dgm:t>
    </dgm:pt>
    <dgm:pt modelId="{FC4A3751-E70E-4997-AE7C-5C0A8C192524}" type="parTrans" cxnId="{386D324A-61D1-4C58-BC1C-B596A8809159}">
      <dgm:prSet/>
      <dgm:spPr>
        <a:ln>
          <a:solidFill>
            <a:schemeClr val="bg1"/>
          </a:solidFill>
        </a:ln>
      </dgm:spPr>
      <dgm:t>
        <a:bodyPr/>
        <a:lstStyle/>
        <a:p>
          <a:endParaRPr lang="pt-BR">
            <a:latin typeface="Arial" panose="020B0604020202020204" pitchFamily="34" charset="0"/>
            <a:cs typeface="Arial" panose="020B0604020202020204" pitchFamily="34" charset="0"/>
          </a:endParaRPr>
        </a:p>
      </dgm:t>
    </dgm:pt>
    <dgm:pt modelId="{B6060A1B-3D43-4F97-B450-661F05237117}" type="sibTrans" cxnId="{386D324A-61D1-4C58-BC1C-B596A8809159}">
      <dgm:prSet/>
      <dgm:spPr/>
      <dgm:t>
        <a:bodyPr/>
        <a:lstStyle/>
        <a:p>
          <a:endParaRPr lang="pt-BR">
            <a:latin typeface="Arial" panose="020B0604020202020204" pitchFamily="34" charset="0"/>
            <a:cs typeface="Arial" panose="020B0604020202020204" pitchFamily="34" charset="0"/>
          </a:endParaRPr>
        </a:p>
      </dgm:t>
    </dgm:pt>
    <dgm:pt modelId="{CE899302-2B23-4747-8CE9-6175EE975DAB}" type="pres">
      <dgm:prSet presAssocID="{0DF2AB4B-A3AB-48FA-B85E-8D5BD78875D8}" presName="hierChild1" presStyleCnt="0">
        <dgm:presLayoutVars>
          <dgm:chPref val="1"/>
          <dgm:dir/>
          <dgm:animOne val="branch"/>
          <dgm:animLvl val="lvl"/>
          <dgm:resizeHandles/>
        </dgm:presLayoutVars>
      </dgm:prSet>
      <dgm:spPr/>
      <dgm:t>
        <a:bodyPr/>
        <a:lstStyle/>
        <a:p>
          <a:endParaRPr lang="en-GB"/>
        </a:p>
      </dgm:t>
    </dgm:pt>
    <dgm:pt modelId="{16D93FFF-8841-41DC-AC81-998ADDA3FC0E}" type="pres">
      <dgm:prSet presAssocID="{9B88C736-0E18-409B-BD86-9E23F43B6802}" presName="hierRoot1" presStyleCnt="0"/>
      <dgm:spPr/>
    </dgm:pt>
    <dgm:pt modelId="{D8FEF92C-DAF2-4EB9-A1D4-A41B5DA4BEF9}" type="pres">
      <dgm:prSet presAssocID="{9B88C736-0E18-409B-BD86-9E23F43B6802}" presName="composite" presStyleCnt="0"/>
      <dgm:spPr/>
    </dgm:pt>
    <dgm:pt modelId="{E108E59F-7E6C-4070-8C6D-97C049C6737F}" type="pres">
      <dgm:prSet presAssocID="{9B88C736-0E18-409B-BD86-9E23F43B6802}" presName="background" presStyleLbl="node0" presStyleIdx="0" presStyleCnt="2"/>
      <dgm:spPr>
        <a:solidFill>
          <a:srgbClr val="A02520"/>
        </a:solidFill>
        <a:ln>
          <a:solidFill>
            <a:srgbClr val="A02520"/>
          </a:solidFill>
        </a:ln>
      </dgm:spPr>
    </dgm:pt>
    <dgm:pt modelId="{E5B1CCF4-8D8A-43AF-A05D-4DACA43D3E53}" type="pres">
      <dgm:prSet presAssocID="{9B88C736-0E18-409B-BD86-9E23F43B6802}" presName="text" presStyleLbl="fgAcc0" presStyleIdx="0" presStyleCnt="2" custScaleX="142207" custLinFactNeighborX="-27453" custLinFactNeighborY="-2169">
        <dgm:presLayoutVars>
          <dgm:chPref val="3"/>
        </dgm:presLayoutVars>
      </dgm:prSet>
      <dgm:spPr/>
      <dgm:t>
        <a:bodyPr/>
        <a:lstStyle/>
        <a:p>
          <a:endParaRPr lang="en-GB"/>
        </a:p>
      </dgm:t>
    </dgm:pt>
    <dgm:pt modelId="{99392F0E-105B-40C7-A28D-93FC18894CCA}" type="pres">
      <dgm:prSet presAssocID="{9B88C736-0E18-409B-BD86-9E23F43B6802}" presName="hierChild2" presStyleCnt="0"/>
      <dgm:spPr/>
    </dgm:pt>
    <dgm:pt modelId="{48BBB1B4-5C2E-4A72-8DCB-183ADC0898C3}" type="pres">
      <dgm:prSet presAssocID="{BC9BE1E2-9CE3-4E82-BFA5-D36B44B4A249}" presName="Name10" presStyleLbl="parChTrans1D2" presStyleIdx="0" presStyleCnt="2"/>
      <dgm:spPr/>
      <dgm:t>
        <a:bodyPr/>
        <a:lstStyle/>
        <a:p>
          <a:endParaRPr lang="en-GB"/>
        </a:p>
      </dgm:t>
    </dgm:pt>
    <dgm:pt modelId="{7B076F8C-849E-4EE3-A042-4CD472C0205A}" type="pres">
      <dgm:prSet presAssocID="{E149043B-05F6-4002-B180-2829B78463F2}" presName="hierRoot2" presStyleCnt="0"/>
      <dgm:spPr/>
    </dgm:pt>
    <dgm:pt modelId="{3E182943-AA60-449B-893D-2894012DDC4D}" type="pres">
      <dgm:prSet presAssocID="{E149043B-05F6-4002-B180-2829B78463F2}" presName="composite2" presStyleCnt="0"/>
      <dgm:spPr/>
    </dgm:pt>
    <dgm:pt modelId="{8D4F53DC-0CE0-4BFF-9C28-AF330A90DAEA}" type="pres">
      <dgm:prSet presAssocID="{E149043B-05F6-4002-B180-2829B78463F2}" presName="background2" presStyleLbl="node2" presStyleIdx="0" presStyleCnt="2"/>
      <dgm:spPr>
        <a:solidFill>
          <a:srgbClr val="A02520"/>
        </a:solidFill>
        <a:ln>
          <a:solidFill>
            <a:srgbClr val="A02520"/>
          </a:solidFill>
        </a:ln>
      </dgm:spPr>
    </dgm:pt>
    <dgm:pt modelId="{8B0108FA-549E-4104-898B-B5CA86E01E25}" type="pres">
      <dgm:prSet presAssocID="{E149043B-05F6-4002-B180-2829B78463F2}" presName="text2" presStyleLbl="fgAcc2" presStyleIdx="0" presStyleCnt="2" custScaleX="173911">
        <dgm:presLayoutVars>
          <dgm:chPref val="3"/>
        </dgm:presLayoutVars>
      </dgm:prSet>
      <dgm:spPr/>
      <dgm:t>
        <a:bodyPr/>
        <a:lstStyle/>
        <a:p>
          <a:endParaRPr lang="en-GB"/>
        </a:p>
      </dgm:t>
    </dgm:pt>
    <dgm:pt modelId="{F79F5083-809E-480C-B542-BF30EA8BCB23}" type="pres">
      <dgm:prSet presAssocID="{E149043B-05F6-4002-B180-2829B78463F2}" presName="hierChild3" presStyleCnt="0"/>
      <dgm:spPr/>
    </dgm:pt>
    <dgm:pt modelId="{B22ECBCC-AE37-4C79-9CB6-4324049BDA10}" type="pres">
      <dgm:prSet presAssocID="{069A65D0-9C2C-4502-B2F7-293DB5EBD9BC}" presName="Name17" presStyleLbl="parChTrans1D3" presStyleIdx="0" presStyleCnt="6"/>
      <dgm:spPr/>
      <dgm:t>
        <a:bodyPr/>
        <a:lstStyle/>
        <a:p>
          <a:endParaRPr lang="en-GB"/>
        </a:p>
      </dgm:t>
    </dgm:pt>
    <dgm:pt modelId="{CC1EEE3E-4B92-4EAB-B516-11EAB6E75692}" type="pres">
      <dgm:prSet presAssocID="{0CFB0996-B52C-4171-B632-6AB7D8F578C8}" presName="hierRoot3" presStyleCnt="0"/>
      <dgm:spPr/>
    </dgm:pt>
    <dgm:pt modelId="{51E964AC-9A05-4204-BD25-6852E4F6203D}" type="pres">
      <dgm:prSet presAssocID="{0CFB0996-B52C-4171-B632-6AB7D8F578C8}" presName="composite3" presStyleCnt="0"/>
      <dgm:spPr/>
    </dgm:pt>
    <dgm:pt modelId="{C74524F5-E1F8-4A51-B98B-995727D2125D}" type="pres">
      <dgm:prSet presAssocID="{0CFB0996-B52C-4171-B632-6AB7D8F578C8}" presName="background3" presStyleLbl="node3" presStyleIdx="0" presStyleCnt="6"/>
      <dgm:spPr>
        <a:solidFill>
          <a:srgbClr val="A02520"/>
        </a:solidFill>
        <a:ln>
          <a:solidFill>
            <a:srgbClr val="A02520"/>
          </a:solidFill>
        </a:ln>
      </dgm:spPr>
    </dgm:pt>
    <dgm:pt modelId="{CCDB3736-B412-48D8-9B89-8F33A3B16A87}" type="pres">
      <dgm:prSet presAssocID="{0CFB0996-B52C-4171-B632-6AB7D8F578C8}" presName="text3" presStyleLbl="fgAcc3" presStyleIdx="0" presStyleCnt="6">
        <dgm:presLayoutVars>
          <dgm:chPref val="3"/>
        </dgm:presLayoutVars>
      </dgm:prSet>
      <dgm:spPr/>
      <dgm:t>
        <a:bodyPr/>
        <a:lstStyle/>
        <a:p>
          <a:endParaRPr lang="en-GB"/>
        </a:p>
      </dgm:t>
    </dgm:pt>
    <dgm:pt modelId="{034B0FC5-11E9-4FC4-80EA-5367D2647536}" type="pres">
      <dgm:prSet presAssocID="{0CFB0996-B52C-4171-B632-6AB7D8F578C8}" presName="hierChild4" presStyleCnt="0"/>
      <dgm:spPr/>
    </dgm:pt>
    <dgm:pt modelId="{45C9E4D2-A3A8-4502-B299-D8ACA88D5C7E}" type="pres">
      <dgm:prSet presAssocID="{21F59A2C-96B6-44F9-A888-ABD905CC8CEA}" presName="Name23" presStyleLbl="parChTrans1D4" presStyleIdx="0" presStyleCnt="4"/>
      <dgm:spPr/>
      <dgm:t>
        <a:bodyPr/>
        <a:lstStyle/>
        <a:p>
          <a:endParaRPr lang="en-GB"/>
        </a:p>
      </dgm:t>
    </dgm:pt>
    <dgm:pt modelId="{23B72742-0D96-424D-9A87-A650EA54B494}" type="pres">
      <dgm:prSet presAssocID="{DCBDE540-BE5B-47FB-842A-3A2699BC5927}" presName="hierRoot4" presStyleCnt="0"/>
      <dgm:spPr/>
    </dgm:pt>
    <dgm:pt modelId="{CDC1B8E5-4D7B-4A4F-A518-96BF311A3EA4}" type="pres">
      <dgm:prSet presAssocID="{DCBDE540-BE5B-47FB-842A-3A2699BC5927}" presName="composite4" presStyleCnt="0"/>
      <dgm:spPr/>
    </dgm:pt>
    <dgm:pt modelId="{6A7D97DA-9A94-4451-A135-72A763D75BD3}" type="pres">
      <dgm:prSet presAssocID="{DCBDE540-BE5B-47FB-842A-3A2699BC5927}" presName="background4" presStyleLbl="node4" presStyleIdx="0" presStyleCnt="4"/>
      <dgm:spPr>
        <a:solidFill>
          <a:srgbClr val="A02520"/>
        </a:solidFill>
        <a:ln>
          <a:solidFill>
            <a:srgbClr val="A02520"/>
          </a:solidFill>
        </a:ln>
      </dgm:spPr>
    </dgm:pt>
    <dgm:pt modelId="{8C1ABD98-2912-4D6F-84EE-B5CE1AF6AAE8}" type="pres">
      <dgm:prSet presAssocID="{DCBDE540-BE5B-47FB-842A-3A2699BC5927}" presName="text4" presStyleLbl="fgAcc4" presStyleIdx="0" presStyleCnt="4" custScaleX="182527">
        <dgm:presLayoutVars>
          <dgm:chPref val="3"/>
        </dgm:presLayoutVars>
      </dgm:prSet>
      <dgm:spPr/>
      <dgm:t>
        <a:bodyPr/>
        <a:lstStyle/>
        <a:p>
          <a:endParaRPr lang="en-GB"/>
        </a:p>
      </dgm:t>
    </dgm:pt>
    <dgm:pt modelId="{202DB726-9B1C-4C31-828F-9799AA6E9181}" type="pres">
      <dgm:prSet presAssocID="{DCBDE540-BE5B-47FB-842A-3A2699BC5927}" presName="hierChild5" presStyleCnt="0"/>
      <dgm:spPr/>
    </dgm:pt>
    <dgm:pt modelId="{724A7A7F-E353-4212-AE2B-B813F31DAA64}" type="pres">
      <dgm:prSet presAssocID="{517CD21A-6DCE-4917-AE7F-6709FEA800FC}" presName="Name23" presStyleLbl="parChTrans1D4" presStyleIdx="1" presStyleCnt="4"/>
      <dgm:spPr/>
      <dgm:t>
        <a:bodyPr/>
        <a:lstStyle/>
        <a:p>
          <a:endParaRPr lang="en-GB"/>
        </a:p>
      </dgm:t>
    </dgm:pt>
    <dgm:pt modelId="{AE65E4FD-53A3-4433-BB45-04C1776FAA4D}" type="pres">
      <dgm:prSet presAssocID="{39B11D14-3F70-46ED-9486-B3F21366BFAC}" presName="hierRoot4" presStyleCnt="0"/>
      <dgm:spPr/>
    </dgm:pt>
    <dgm:pt modelId="{A2EE654D-C27A-4BBA-AD9A-5E5C8C8C5EF9}" type="pres">
      <dgm:prSet presAssocID="{39B11D14-3F70-46ED-9486-B3F21366BFAC}" presName="composite4" presStyleCnt="0"/>
      <dgm:spPr/>
    </dgm:pt>
    <dgm:pt modelId="{8589DD04-B364-4EC7-B5BD-AE10D20AFBB2}" type="pres">
      <dgm:prSet presAssocID="{39B11D14-3F70-46ED-9486-B3F21366BFAC}" presName="background4" presStyleLbl="node4" presStyleIdx="1" presStyleCnt="4"/>
      <dgm:spPr>
        <a:solidFill>
          <a:srgbClr val="A02520"/>
        </a:solidFill>
        <a:ln>
          <a:solidFill>
            <a:srgbClr val="A02520"/>
          </a:solidFill>
        </a:ln>
      </dgm:spPr>
    </dgm:pt>
    <dgm:pt modelId="{4D9429CD-CBAB-431F-8141-0545DE3ADC06}" type="pres">
      <dgm:prSet presAssocID="{39B11D14-3F70-46ED-9486-B3F21366BFAC}" presName="text4" presStyleLbl="fgAcc4" presStyleIdx="1" presStyleCnt="4" custScaleX="155689">
        <dgm:presLayoutVars>
          <dgm:chPref val="3"/>
        </dgm:presLayoutVars>
      </dgm:prSet>
      <dgm:spPr/>
      <dgm:t>
        <a:bodyPr/>
        <a:lstStyle/>
        <a:p>
          <a:endParaRPr lang="en-GB"/>
        </a:p>
      </dgm:t>
    </dgm:pt>
    <dgm:pt modelId="{112C7D40-3611-4973-B901-98BE64BC83B4}" type="pres">
      <dgm:prSet presAssocID="{39B11D14-3F70-46ED-9486-B3F21366BFAC}" presName="hierChild5" presStyleCnt="0"/>
      <dgm:spPr/>
    </dgm:pt>
    <dgm:pt modelId="{00E9D9FF-E45E-48E8-968A-9643F5A92212}" type="pres">
      <dgm:prSet presAssocID="{43057117-294B-44DB-8D9F-8F29B78D640B}" presName="Name17" presStyleLbl="parChTrans1D3" presStyleIdx="1" presStyleCnt="6"/>
      <dgm:spPr/>
      <dgm:t>
        <a:bodyPr/>
        <a:lstStyle/>
        <a:p>
          <a:endParaRPr lang="en-GB"/>
        </a:p>
      </dgm:t>
    </dgm:pt>
    <dgm:pt modelId="{6CA22BD9-25B6-4AC7-82BA-6AD5B0317F1F}" type="pres">
      <dgm:prSet presAssocID="{7A89D3F6-92F7-4F89-95B5-17ED5E2310FC}" presName="hierRoot3" presStyleCnt="0"/>
      <dgm:spPr/>
    </dgm:pt>
    <dgm:pt modelId="{DCE423F3-441D-435C-B8B7-97BFE67EB829}" type="pres">
      <dgm:prSet presAssocID="{7A89D3F6-92F7-4F89-95B5-17ED5E2310FC}" presName="composite3" presStyleCnt="0"/>
      <dgm:spPr/>
    </dgm:pt>
    <dgm:pt modelId="{03783682-1E77-40EF-8BCD-34C7951878CB}" type="pres">
      <dgm:prSet presAssocID="{7A89D3F6-92F7-4F89-95B5-17ED5E2310FC}" presName="background3" presStyleLbl="node3" presStyleIdx="1" presStyleCnt="6"/>
      <dgm:spPr>
        <a:solidFill>
          <a:srgbClr val="A02520"/>
        </a:solidFill>
        <a:ln>
          <a:solidFill>
            <a:srgbClr val="A02520"/>
          </a:solidFill>
        </a:ln>
      </dgm:spPr>
    </dgm:pt>
    <dgm:pt modelId="{5E02B243-8F4A-4D2C-895B-DDAEB0C5E7F8}" type="pres">
      <dgm:prSet presAssocID="{7A89D3F6-92F7-4F89-95B5-17ED5E2310FC}" presName="text3" presStyleLbl="fgAcc3" presStyleIdx="1" presStyleCnt="6">
        <dgm:presLayoutVars>
          <dgm:chPref val="3"/>
        </dgm:presLayoutVars>
      </dgm:prSet>
      <dgm:spPr/>
      <dgm:t>
        <a:bodyPr/>
        <a:lstStyle/>
        <a:p>
          <a:endParaRPr lang="en-GB"/>
        </a:p>
      </dgm:t>
    </dgm:pt>
    <dgm:pt modelId="{8595222B-767E-4463-9BBC-B13137A5F74F}" type="pres">
      <dgm:prSet presAssocID="{7A89D3F6-92F7-4F89-95B5-17ED5E2310FC}" presName="hierChild4" presStyleCnt="0"/>
      <dgm:spPr/>
    </dgm:pt>
    <dgm:pt modelId="{B432A241-43F9-47AB-ABE7-EF8620741BFB}" type="pres">
      <dgm:prSet presAssocID="{1AB773A8-3619-4B88-87DF-08A49B02E36B}" presName="Name17" presStyleLbl="parChTrans1D3" presStyleIdx="2" presStyleCnt="6"/>
      <dgm:spPr/>
      <dgm:t>
        <a:bodyPr/>
        <a:lstStyle/>
        <a:p>
          <a:endParaRPr lang="en-GB"/>
        </a:p>
      </dgm:t>
    </dgm:pt>
    <dgm:pt modelId="{DEF0E16A-8D24-4B05-A8A0-34D4C7215488}" type="pres">
      <dgm:prSet presAssocID="{7D4A05B3-43AF-4C65-B461-E680795984C7}" presName="hierRoot3" presStyleCnt="0"/>
      <dgm:spPr/>
    </dgm:pt>
    <dgm:pt modelId="{2707E9F1-3893-4C06-ABAF-84F9C5FDAE2C}" type="pres">
      <dgm:prSet presAssocID="{7D4A05B3-43AF-4C65-B461-E680795984C7}" presName="composite3" presStyleCnt="0"/>
      <dgm:spPr/>
    </dgm:pt>
    <dgm:pt modelId="{05641E9A-1D81-4E91-8FC4-F8761272F03E}" type="pres">
      <dgm:prSet presAssocID="{7D4A05B3-43AF-4C65-B461-E680795984C7}" presName="background3" presStyleLbl="node3" presStyleIdx="2" presStyleCnt="6"/>
      <dgm:spPr>
        <a:solidFill>
          <a:srgbClr val="A02520"/>
        </a:solidFill>
        <a:ln>
          <a:solidFill>
            <a:srgbClr val="A02520"/>
          </a:solidFill>
        </a:ln>
      </dgm:spPr>
    </dgm:pt>
    <dgm:pt modelId="{CE451AA7-345F-4E84-B123-78743EC2D376}" type="pres">
      <dgm:prSet presAssocID="{7D4A05B3-43AF-4C65-B461-E680795984C7}" presName="text3" presStyleLbl="fgAcc3" presStyleIdx="2" presStyleCnt="6">
        <dgm:presLayoutVars>
          <dgm:chPref val="3"/>
        </dgm:presLayoutVars>
      </dgm:prSet>
      <dgm:spPr/>
      <dgm:t>
        <a:bodyPr/>
        <a:lstStyle/>
        <a:p>
          <a:endParaRPr lang="en-GB"/>
        </a:p>
      </dgm:t>
    </dgm:pt>
    <dgm:pt modelId="{1055E9AE-4FBA-4116-9C5B-4E0FCD6707F4}" type="pres">
      <dgm:prSet presAssocID="{7D4A05B3-43AF-4C65-B461-E680795984C7}" presName="hierChild4" presStyleCnt="0"/>
      <dgm:spPr/>
    </dgm:pt>
    <dgm:pt modelId="{88635794-F1F3-4F9E-9CAF-36421B6ED4ED}" type="pres">
      <dgm:prSet presAssocID="{3474A9F3-2B06-4EA6-B326-86EE6045D3D3}" presName="Name17" presStyleLbl="parChTrans1D3" presStyleIdx="3" presStyleCnt="6"/>
      <dgm:spPr/>
      <dgm:t>
        <a:bodyPr/>
        <a:lstStyle/>
        <a:p>
          <a:endParaRPr lang="en-GB"/>
        </a:p>
      </dgm:t>
    </dgm:pt>
    <dgm:pt modelId="{42AD7CEC-D3EE-43DD-A570-372A4331ABE5}" type="pres">
      <dgm:prSet presAssocID="{9D6A8A22-BBC7-4470-AE07-478AE4DD32A7}" presName="hierRoot3" presStyleCnt="0"/>
      <dgm:spPr/>
    </dgm:pt>
    <dgm:pt modelId="{78AC5A69-5971-4C94-A9CE-9AE9ED23BD1A}" type="pres">
      <dgm:prSet presAssocID="{9D6A8A22-BBC7-4470-AE07-478AE4DD32A7}" presName="composite3" presStyleCnt="0"/>
      <dgm:spPr/>
    </dgm:pt>
    <dgm:pt modelId="{02D941BA-B342-42A3-8793-A0FBA650AAF9}" type="pres">
      <dgm:prSet presAssocID="{9D6A8A22-BBC7-4470-AE07-478AE4DD32A7}" presName="background3" presStyleLbl="node3" presStyleIdx="3" presStyleCnt="6"/>
      <dgm:spPr>
        <a:solidFill>
          <a:srgbClr val="A02520"/>
        </a:solidFill>
        <a:ln>
          <a:solidFill>
            <a:srgbClr val="A02520"/>
          </a:solidFill>
        </a:ln>
      </dgm:spPr>
    </dgm:pt>
    <dgm:pt modelId="{6A7C6582-EE26-4099-8C11-04F77D12965C}" type="pres">
      <dgm:prSet presAssocID="{9D6A8A22-BBC7-4470-AE07-478AE4DD32A7}" presName="text3" presStyleLbl="fgAcc3" presStyleIdx="3" presStyleCnt="6">
        <dgm:presLayoutVars>
          <dgm:chPref val="3"/>
        </dgm:presLayoutVars>
      </dgm:prSet>
      <dgm:spPr/>
      <dgm:t>
        <a:bodyPr/>
        <a:lstStyle/>
        <a:p>
          <a:endParaRPr lang="en-GB"/>
        </a:p>
      </dgm:t>
    </dgm:pt>
    <dgm:pt modelId="{4F14564D-FA5F-4397-A4D5-D491A969F875}" type="pres">
      <dgm:prSet presAssocID="{9D6A8A22-BBC7-4470-AE07-478AE4DD32A7}" presName="hierChild4" presStyleCnt="0"/>
      <dgm:spPr/>
    </dgm:pt>
    <dgm:pt modelId="{D8FA7B45-F42C-41B4-A836-EF50DDD67593}" type="pres">
      <dgm:prSet presAssocID="{4D9931FA-2482-4A8F-9203-6D7F8CD6FD60}" presName="Name10" presStyleLbl="parChTrans1D2" presStyleIdx="1" presStyleCnt="2"/>
      <dgm:spPr/>
      <dgm:t>
        <a:bodyPr/>
        <a:lstStyle/>
        <a:p>
          <a:endParaRPr lang="en-GB"/>
        </a:p>
      </dgm:t>
    </dgm:pt>
    <dgm:pt modelId="{2849E4C3-50A4-45D8-91D8-095769EE2D4B}" type="pres">
      <dgm:prSet presAssocID="{F5209183-139D-4EA9-8AAF-B368C6B0C1B5}" presName="hierRoot2" presStyleCnt="0"/>
      <dgm:spPr/>
    </dgm:pt>
    <dgm:pt modelId="{F7541779-95CF-41E6-AAA6-24705DC5BFB8}" type="pres">
      <dgm:prSet presAssocID="{F5209183-139D-4EA9-8AAF-B368C6B0C1B5}" presName="composite2" presStyleCnt="0"/>
      <dgm:spPr/>
    </dgm:pt>
    <dgm:pt modelId="{077ED3BE-F1B2-4868-928F-5DD164F764E8}" type="pres">
      <dgm:prSet presAssocID="{F5209183-139D-4EA9-8AAF-B368C6B0C1B5}" presName="background2" presStyleLbl="node2" presStyleIdx="1" presStyleCnt="2"/>
      <dgm:spPr>
        <a:solidFill>
          <a:srgbClr val="A02520"/>
        </a:solidFill>
        <a:ln>
          <a:solidFill>
            <a:srgbClr val="A02520"/>
          </a:solidFill>
        </a:ln>
      </dgm:spPr>
    </dgm:pt>
    <dgm:pt modelId="{C5A0D902-0BEC-42D2-98FE-46A0303F8433}" type="pres">
      <dgm:prSet presAssocID="{F5209183-139D-4EA9-8AAF-B368C6B0C1B5}" presName="text2" presStyleLbl="fgAcc2" presStyleIdx="1" presStyleCnt="2" custScaleX="154255">
        <dgm:presLayoutVars>
          <dgm:chPref val="3"/>
        </dgm:presLayoutVars>
      </dgm:prSet>
      <dgm:spPr/>
      <dgm:t>
        <a:bodyPr/>
        <a:lstStyle/>
        <a:p>
          <a:endParaRPr lang="en-GB"/>
        </a:p>
      </dgm:t>
    </dgm:pt>
    <dgm:pt modelId="{BC1C5CE3-42E4-4D50-8F1C-9B495019E3D2}" type="pres">
      <dgm:prSet presAssocID="{F5209183-139D-4EA9-8AAF-B368C6B0C1B5}" presName="hierChild3" presStyleCnt="0"/>
      <dgm:spPr/>
    </dgm:pt>
    <dgm:pt modelId="{845D6EC9-D480-4402-BE7C-C02CBB5DCEFA}" type="pres">
      <dgm:prSet presAssocID="{8BED1DB9-D221-4DBC-A78B-498CB4E1C997}" presName="Name17" presStyleLbl="parChTrans1D3" presStyleIdx="4" presStyleCnt="6"/>
      <dgm:spPr/>
      <dgm:t>
        <a:bodyPr/>
        <a:lstStyle/>
        <a:p>
          <a:endParaRPr lang="en-GB"/>
        </a:p>
      </dgm:t>
    </dgm:pt>
    <dgm:pt modelId="{80A3E9C1-ABA8-4A91-B8C7-166822005901}" type="pres">
      <dgm:prSet presAssocID="{8F33A719-FA16-43E6-8CA7-5FBEB69E9472}" presName="hierRoot3" presStyleCnt="0"/>
      <dgm:spPr/>
    </dgm:pt>
    <dgm:pt modelId="{63ACB728-5A2B-45A7-BAE3-70970AB75E61}" type="pres">
      <dgm:prSet presAssocID="{8F33A719-FA16-43E6-8CA7-5FBEB69E9472}" presName="composite3" presStyleCnt="0"/>
      <dgm:spPr/>
    </dgm:pt>
    <dgm:pt modelId="{F9B6FDED-0136-4119-A1EA-1A94DDC6B4DE}" type="pres">
      <dgm:prSet presAssocID="{8F33A719-FA16-43E6-8CA7-5FBEB69E9472}" presName="background3" presStyleLbl="node3" presStyleIdx="4" presStyleCnt="6"/>
      <dgm:spPr>
        <a:solidFill>
          <a:srgbClr val="A02520"/>
        </a:solidFill>
        <a:ln>
          <a:solidFill>
            <a:srgbClr val="A02520"/>
          </a:solidFill>
        </a:ln>
      </dgm:spPr>
    </dgm:pt>
    <dgm:pt modelId="{1A90D2FB-3ADD-4E0E-96B7-DD7489F79222}" type="pres">
      <dgm:prSet presAssocID="{8F33A719-FA16-43E6-8CA7-5FBEB69E9472}" presName="text3" presStyleLbl="fgAcc3" presStyleIdx="4" presStyleCnt="6">
        <dgm:presLayoutVars>
          <dgm:chPref val="3"/>
        </dgm:presLayoutVars>
      </dgm:prSet>
      <dgm:spPr/>
      <dgm:t>
        <a:bodyPr/>
        <a:lstStyle/>
        <a:p>
          <a:endParaRPr lang="en-GB"/>
        </a:p>
      </dgm:t>
    </dgm:pt>
    <dgm:pt modelId="{8A0AF52B-0156-433F-A5E1-A920E978AD0D}" type="pres">
      <dgm:prSet presAssocID="{8F33A719-FA16-43E6-8CA7-5FBEB69E9472}" presName="hierChild4" presStyleCnt="0"/>
      <dgm:spPr/>
    </dgm:pt>
    <dgm:pt modelId="{D3994D6D-D0FC-4FD8-9DC4-1883C235B3E1}" type="pres">
      <dgm:prSet presAssocID="{FC4A3751-E70E-4997-AE7C-5C0A8C192524}" presName="Name23" presStyleLbl="parChTrans1D4" presStyleIdx="2" presStyleCnt="4"/>
      <dgm:spPr/>
      <dgm:t>
        <a:bodyPr/>
        <a:lstStyle/>
        <a:p>
          <a:endParaRPr lang="en-GB"/>
        </a:p>
      </dgm:t>
    </dgm:pt>
    <dgm:pt modelId="{66893F2D-36C4-425C-9483-84C1E32F25D5}" type="pres">
      <dgm:prSet presAssocID="{2CE61B3A-B456-4DFA-A350-F44CBB977895}" presName="hierRoot4" presStyleCnt="0"/>
      <dgm:spPr/>
    </dgm:pt>
    <dgm:pt modelId="{06B262AD-FFA2-4408-B613-9EDA48725BEB}" type="pres">
      <dgm:prSet presAssocID="{2CE61B3A-B456-4DFA-A350-F44CBB977895}" presName="composite4" presStyleCnt="0"/>
      <dgm:spPr/>
    </dgm:pt>
    <dgm:pt modelId="{1CFA8A33-ECE2-41C4-954E-2ED5A70E31A1}" type="pres">
      <dgm:prSet presAssocID="{2CE61B3A-B456-4DFA-A350-F44CBB977895}" presName="background4" presStyleLbl="node4" presStyleIdx="2" presStyleCnt="4"/>
      <dgm:spPr>
        <a:solidFill>
          <a:srgbClr val="A02520"/>
        </a:solidFill>
        <a:ln>
          <a:solidFill>
            <a:srgbClr val="A02520"/>
          </a:solidFill>
        </a:ln>
      </dgm:spPr>
    </dgm:pt>
    <dgm:pt modelId="{99561EF0-4676-4B42-B5A0-3B8D989858E3}" type="pres">
      <dgm:prSet presAssocID="{2CE61B3A-B456-4DFA-A350-F44CBB977895}" presName="text4" presStyleLbl="fgAcc4" presStyleIdx="2" presStyleCnt="4" custScaleX="125677">
        <dgm:presLayoutVars>
          <dgm:chPref val="3"/>
        </dgm:presLayoutVars>
      </dgm:prSet>
      <dgm:spPr/>
      <dgm:t>
        <a:bodyPr/>
        <a:lstStyle/>
        <a:p>
          <a:endParaRPr lang="en-GB"/>
        </a:p>
      </dgm:t>
    </dgm:pt>
    <dgm:pt modelId="{E07979B9-848A-49B5-9865-1C72AE0A6E6E}" type="pres">
      <dgm:prSet presAssocID="{2CE61B3A-B456-4DFA-A350-F44CBB977895}" presName="hierChild5" presStyleCnt="0"/>
      <dgm:spPr/>
    </dgm:pt>
    <dgm:pt modelId="{77F1956A-2EFC-41A0-8847-309F050D2C44}" type="pres">
      <dgm:prSet presAssocID="{718B6BAF-F401-4779-8D2F-505E3F9755B8}" presName="Name17" presStyleLbl="parChTrans1D3" presStyleIdx="5" presStyleCnt="6"/>
      <dgm:spPr/>
      <dgm:t>
        <a:bodyPr/>
        <a:lstStyle/>
        <a:p>
          <a:endParaRPr lang="en-GB"/>
        </a:p>
      </dgm:t>
    </dgm:pt>
    <dgm:pt modelId="{9174F721-1E24-422B-B1B5-730DB08455DB}" type="pres">
      <dgm:prSet presAssocID="{AE5F538E-532A-444F-873B-DAC7392E4254}" presName="hierRoot3" presStyleCnt="0"/>
      <dgm:spPr/>
    </dgm:pt>
    <dgm:pt modelId="{D8535A07-BA4E-47FA-97CC-E8519D55A101}" type="pres">
      <dgm:prSet presAssocID="{AE5F538E-532A-444F-873B-DAC7392E4254}" presName="composite3" presStyleCnt="0"/>
      <dgm:spPr/>
    </dgm:pt>
    <dgm:pt modelId="{AE3B41FC-8D70-4C0C-A161-9202A0B730FF}" type="pres">
      <dgm:prSet presAssocID="{AE5F538E-532A-444F-873B-DAC7392E4254}" presName="background3" presStyleLbl="node3" presStyleIdx="5" presStyleCnt="6"/>
      <dgm:spPr>
        <a:solidFill>
          <a:srgbClr val="A02520"/>
        </a:solidFill>
        <a:ln>
          <a:solidFill>
            <a:srgbClr val="A02520"/>
          </a:solidFill>
        </a:ln>
      </dgm:spPr>
    </dgm:pt>
    <dgm:pt modelId="{895A4DF9-75D0-41A9-932A-D44DB663EA56}" type="pres">
      <dgm:prSet presAssocID="{AE5F538E-532A-444F-873B-DAC7392E4254}" presName="text3" presStyleLbl="fgAcc3" presStyleIdx="5" presStyleCnt="6">
        <dgm:presLayoutVars>
          <dgm:chPref val="3"/>
        </dgm:presLayoutVars>
      </dgm:prSet>
      <dgm:spPr/>
      <dgm:t>
        <a:bodyPr/>
        <a:lstStyle/>
        <a:p>
          <a:endParaRPr lang="en-GB"/>
        </a:p>
      </dgm:t>
    </dgm:pt>
    <dgm:pt modelId="{65B71633-B78D-433E-BEA8-3B5EF7DB8434}" type="pres">
      <dgm:prSet presAssocID="{AE5F538E-532A-444F-873B-DAC7392E4254}" presName="hierChild4" presStyleCnt="0"/>
      <dgm:spPr/>
    </dgm:pt>
    <dgm:pt modelId="{F3C3C9C6-89D1-44B0-8765-0E69ED594C82}" type="pres">
      <dgm:prSet presAssocID="{58F5551F-C0A4-458F-94D2-768FE2D0761F}" presName="Name23" presStyleLbl="parChTrans1D4" presStyleIdx="3" presStyleCnt="4"/>
      <dgm:spPr/>
      <dgm:t>
        <a:bodyPr/>
        <a:lstStyle/>
        <a:p>
          <a:endParaRPr lang="en-GB"/>
        </a:p>
      </dgm:t>
    </dgm:pt>
    <dgm:pt modelId="{A62D4669-4B3D-43DA-AA41-E927F0ABC801}" type="pres">
      <dgm:prSet presAssocID="{F9AC57A7-92C5-4E39-8107-8BB578249491}" presName="hierRoot4" presStyleCnt="0"/>
      <dgm:spPr/>
    </dgm:pt>
    <dgm:pt modelId="{F9039158-464E-48AA-BAC5-47DF1DDE82D4}" type="pres">
      <dgm:prSet presAssocID="{F9AC57A7-92C5-4E39-8107-8BB578249491}" presName="composite4" presStyleCnt="0"/>
      <dgm:spPr/>
    </dgm:pt>
    <dgm:pt modelId="{9F82C5DA-FB9F-46DB-946A-F67A1D716CC8}" type="pres">
      <dgm:prSet presAssocID="{F9AC57A7-92C5-4E39-8107-8BB578249491}" presName="background4" presStyleLbl="node4" presStyleIdx="3" presStyleCnt="4"/>
      <dgm:spPr>
        <a:solidFill>
          <a:srgbClr val="A02520"/>
        </a:solidFill>
        <a:ln>
          <a:solidFill>
            <a:srgbClr val="A02520"/>
          </a:solidFill>
        </a:ln>
      </dgm:spPr>
    </dgm:pt>
    <dgm:pt modelId="{003E51B3-88A4-41A3-9FDB-C89ED85D247F}" type="pres">
      <dgm:prSet presAssocID="{F9AC57A7-92C5-4E39-8107-8BB578249491}" presName="text4" presStyleLbl="fgAcc4" presStyleIdx="3" presStyleCnt="4">
        <dgm:presLayoutVars>
          <dgm:chPref val="3"/>
        </dgm:presLayoutVars>
      </dgm:prSet>
      <dgm:spPr/>
      <dgm:t>
        <a:bodyPr/>
        <a:lstStyle/>
        <a:p>
          <a:endParaRPr lang="en-GB"/>
        </a:p>
      </dgm:t>
    </dgm:pt>
    <dgm:pt modelId="{F14E4DFF-1957-4D82-BE80-332BC542BFF1}" type="pres">
      <dgm:prSet presAssocID="{F9AC57A7-92C5-4E39-8107-8BB578249491}" presName="hierChild5" presStyleCnt="0"/>
      <dgm:spPr/>
    </dgm:pt>
    <dgm:pt modelId="{BAE1E61E-0381-49E6-BB87-44E3C164F81F}" type="pres">
      <dgm:prSet presAssocID="{BCE08B21-4650-4B89-97B4-519816BE4B1F}" presName="hierRoot1" presStyleCnt="0"/>
      <dgm:spPr/>
    </dgm:pt>
    <dgm:pt modelId="{8EA52A8D-493A-4603-8B58-4DCA20357AA5}" type="pres">
      <dgm:prSet presAssocID="{BCE08B21-4650-4B89-97B4-519816BE4B1F}" presName="composite" presStyleCnt="0"/>
      <dgm:spPr/>
    </dgm:pt>
    <dgm:pt modelId="{51EA057A-9073-4E3E-95CD-4BBAC88BB090}" type="pres">
      <dgm:prSet presAssocID="{BCE08B21-4650-4B89-97B4-519816BE4B1F}" presName="background" presStyleLbl="node0" presStyleIdx="1" presStyleCnt="2"/>
      <dgm:spPr>
        <a:solidFill>
          <a:srgbClr val="A02520"/>
        </a:solidFill>
        <a:ln>
          <a:solidFill>
            <a:srgbClr val="A02520"/>
          </a:solidFill>
        </a:ln>
      </dgm:spPr>
    </dgm:pt>
    <dgm:pt modelId="{59C1ABA3-3870-4653-B062-83B8630E8284}" type="pres">
      <dgm:prSet presAssocID="{BCE08B21-4650-4B89-97B4-519816BE4B1F}" presName="text" presStyleLbl="fgAcc0" presStyleIdx="1" presStyleCnt="2" custScaleX="160403">
        <dgm:presLayoutVars>
          <dgm:chPref val="3"/>
        </dgm:presLayoutVars>
      </dgm:prSet>
      <dgm:spPr/>
      <dgm:t>
        <a:bodyPr/>
        <a:lstStyle/>
        <a:p>
          <a:endParaRPr lang="en-GB"/>
        </a:p>
      </dgm:t>
    </dgm:pt>
    <dgm:pt modelId="{3AA35D18-E0CF-44A7-8CEE-FEB9DB4D9502}" type="pres">
      <dgm:prSet presAssocID="{BCE08B21-4650-4B89-97B4-519816BE4B1F}" presName="hierChild2" presStyleCnt="0"/>
      <dgm:spPr/>
    </dgm:pt>
  </dgm:ptLst>
  <dgm:cxnLst>
    <dgm:cxn modelId="{16DFCAFC-6AF9-44E9-A73E-7B929960AFEF}" srcId="{AE5F538E-532A-444F-873B-DAC7392E4254}" destId="{F9AC57A7-92C5-4E39-8107-8BB578249491}" srcOrd="0" destOrd="0" parTransId="{58F5551F-C0A4-458F-94D2-768FE2D0761F}" sibTransId="{FCCC43CD-49C6-4539-94F1-075194592AF5}"/>
    <dgm:cxn modelId="{1F21CDBA-105F-4C7F-B02F-4CCA9D395750}" type="presOf" srcId="{4D9931FA-2482-4A8F-9203-6D7F8CD6FD60}" destId="{D8FA7B45-F42C-41B4-A836-EF50DDD67593}" srcOrd="0" destOrd="0" presId="urn:microsoft.com/office/officeart/2005/8/layout/hierarchy1"/>
    <dgm:cxn modelId="{0D39E759-2690-4B0D-953B-1823DBAA5F8A}" type="presOf" srcId="{517CD21A-6DCE-4917-AE7F-6709FEA800FC}" destId="{724A7A7F-E353-4212-AE2B-B813F31DAA64}" srcOrd="0" destOrd="0" presId="urn:microsoft.com/office/officeart/2005/8/layout/hierarchy1"/>
    <dgm:cxn modelId="{6FCFEEC5-3BAD-4106-AB4A-779688680844}" type="presOf" srcId="{BCE08B21-4650-4B89-97B4-519816BE4B1F}" destId="{59C1ABA3-3870-4653-B062-83B8630E8284}" srcOrd="0" destOrd="0" presId="urn:microsoft.com/office/officeart/2005/8/layout/hierarchy1"/>
    <dgm:cxn modelId="{A6AAA02E-4C7D-4E4F-A356-C56E6ACA0A0C}" type="presOf" srcId="{9D6A8A22-BBC7-4470-AE07-478AE4DD32A7}" destId="{6A7C6582-EE26-4099-8C11-04F77D12965C}" srcOrd="0" destOrd="0" presId="urn:microsoft.com/office/officeart/2005/8/layout/hierarchy1"/>
    <dgm:cxn modelId="{442BED2F-2CA1-491B-B5A8-E6F4A6B09FCB}" srcId="{0CFB0996-B52C-4171-B632-6AB7D8F578C8}" destId="{39B11D14-3F70-46ED-9486-B3F21366BFAC}" srcOrd="1" destOrd="0" parTransId="{517CD21A-6DCE-4917-AE7F-6709FEA800FC}" sibTransId="{59D043F9-5A37-440C-BB43-AC6728351465}"/>
    <dgm:cxn modelId="{B9494E68-4E0E-420A-8266-74316CCB5D80}" srcId="{9B88C736-0E18-409B-BD86-9E23F43B6802}" destId="{F5209183-139D-4EA9-8AAF-B368C6B0C1B5}" srcOrd="1" destOrd="0" parTransId="{4D9931FA-2482-4A8F-9203-6D7F8CD6FD60}" sibTransId="{C4D2129C-DFCE-438D-8FD9-534A504906CB}"/>
    <dgm:cxn modelId="{B00D3DE2-D9EB-49CA-A267-EE454168394B}" type="presOf" srcId="{0CFB0996-B52C-4171-B632-6AB7D8F578C8}" destId="{CCDB3736-B412-48D8-9B89-8F33A3B16A87}" srcOrd="0" destOrd="0" presId="urn:microsoft.com/office/officeart/2005/8/layout/hierarchy1"/>
    <dgm:cxn modelId="{CABB90A6-91B9-4BC1-AC19-4207B4FAD628}" srcId="{E149043B-05F6-4002-B180-2829B78463F2}" destId="{0CFB0996-B52C-4171-B632-6AB7D8F578C8}" srcOrd="0" destOrd="0" parTransId="{069A65D0-9C2C-4502-B2F7-293DB5EBD9BC}" sibTransId="{89454883-749E-4761-9BDC-0708628AF480}"/>
    <dgm:cxn modelId="{C744513E-6566-40F6-84BA-1185B8203FE1}" type="presOf" srcId="{9B88C736-0E18-409B-BD86-9E23F43B6802}" destId="{E5B1CCF4-8D8A-43AF-A05D-4DACA43D3E53}" srcOrd="0" destOrd="0" presId="urn:microsoft.com/office/officeart/2005/8/layout/hierarchy1"/>
    <dgm:cxn modelId="{386D324A-61D1-4C58-BC1C-B596A8809159}" srcId="{8F33A719-FA16-43E6-8CA7-5FBEB69E9472}" destId="{2CE61B3A-B456-4DFA-A350-F44CBB977895}" srcOrd="0" destOrd="0" parTransId="{FC4A3751-E70E-4997-AE7C-5C0A8C192524}" sibTransId="{B6060A1B-3D43-4F97-B450-661F05237117}"/>
    <dgm:cxn modelId="{23111923-480C-44EA-B3EF-C523DA8BD887}" srcId="{E149043B-05F6-4002-B180-2829B78463F2}" destId="{9D6A8A22-BBC7-4470-AE07-478AE4DD32A7}" srcOrd="3" destOrd="0" parTransId="{3474A9F3-2B06-4EA6-B326-86EE6045D3D3}" sibTransId="{65B2CF53-805D-4051-BA24-A2786F0B42D7}"/>
    <dgm:cxn modelId="{158731C2-1E18-422F-B82A-5642A12768F9}" type="presOf" srcId="{21F59A2C-96B6-44F9-A888-ABD905CC8CEA}" destId="{45C9E4D2-A3A8-4502-B299-D8ACA88D5C7E}" srcOrd="0" destOrd="0" presId="urn:microsoft.com/office/officeart/2005/8/layout/hierarchy1"/>
    <dgm:cxn modelId="{F6269868-BB9F-41ED-9E00-2AE4B55CC278}" type="presOf" srcId="{8F33A719-FA16-43E6-8CA7-5FBEB69E9472}" destId="{1A90D2FB-3ADD-4E0E-96B7-DD7489F79222}" srcOrd="0" destOrd="0" presId="urn:microsoft.com/office/officeart/2005/8/layout/hierarchy1"/>
    <dgm:cxn modelId="{8CCD389D-A29A-4065-934A-46CE162944FE}" type="presOf" srcId="{39B11D14-3F70-46ED-9486-B3F21366BFAC}" destId="{4D9429CD-CBAB-431F-8141-0545DE3ADC06}" srcOrd="0" destOrd="0" presId="urn:microsoft.com/office/officeart/2005/8/layout/hierarchy1"/>
    <dgm:cxn modelId="{73A9BA6D-0C64-4D4E-9380-6E4830A852A5}" type="presOf" srcId="{2CE61B3A-B456-4DFA-A350-F44CBB977895}" destId="{99561EF0-4676-4B42-B5A0-3B8D989858E3}" srcOrd="0" destOrd="0" presId="urn:microsoft.com/office/officeart/2005/8/layout/hierarchy1"/>
    <dgm:cxn modelId="{7EFC9A1A-C3C2-4DA1-8DDD-BEF0661E6970}" srcId="{F5209183-139D-4EA9-8AAF-B368C6B0C1B5}" destId="{8F33A719-FA16-43E6-8CA7-5FBEB69E9472}" srcOrd="0" destOrd="0" parTransId="{8BED1DB9-D221-4DBC-A78B-498CB4E1C997}" sibTransId="{FD21548C-A59D-4FCE-80FF-B3208CFCA7E2}"/>
    <dgm:cxn modelId="{EF879EE0-84E4-4392-B59F-E96CBF91BAE5}" srcId="{E149043B-05F6-4002-B180-2829B78463F2}" destId="{7D4A05B3-43AF-4C65-B461-E680795984C7}" srcOrd="2" destOrd="0" parTransId="{1AB773A8-3619-4B88-87DF-08A49B02E36B}" sibTransId="{7B73EB0B-B8EF-4CB8-9987-F4E5B1657B25}"/>
    <dgm:cxn modelId="{D0849B18-CE1F-4EA2-B9B6-8E220695B443}" srcId="{0CFB0996-B52C-4171-B632-6AB7D8F578C8}" destId="{DCBDE540-BE5B-47FB-842A-3A2699BC5927}" srcOrd="0" destOrd="0" parTransId="{21F59A2C-96B6-44F9-A888-ABD905CC8CEA}" sibTransId="{EBFE2F6E-67F0-4299-A3D6-C9F78E92B76F}"/>
    <dgm:cxn modelId="{990A34C5-8E84-4755-BE92-13FE41A057CF}" type="presOf" srcId="{E149043B-05F6-4002-B180-2829B78463F2}" destId="{8B0108FA-549E-4104-898B-B5CA86E01E25}" srcOrd="0" destOrd="0" presId="urn:microsoft.com/office/officeart/2005/8/layout/hierarchy1"/>
    <dgm:cxn modelId="{15680364-49A4-4068-A2CC-21B6750C137A}" type="presOf" srcId="{F9AC57A7-92C5-4E39-8107-8BB578249491}" destId="{003E51B3-88A4-41A3-9FDB-C89ED85D247F}" srcOrd="0" destOrd="0" presId="urn:microsoft.com/office/officeart/2005/8/layout/hierarchy1"/>
    <dgm:cxn modelId="{5A8F6199-D0B4-4D20-AD2B-77FDEE8295CB}" type="presOf" srcId="{F5209183-139D-4EA9-8AAF-B368C6B0C1B5}" destId="{C5A0D902-0BEC-42D2-98FE-46A0303F8433}" srcOrd="0" destOrd="0" presId="urn:microsoft.com/office/officeart/2005/8/layout/hierarchy1"/>
    <dgm:cxn modelId="{7A5B0C09-1E48-41E8-BBC0-A50AD6BA885D}" type="presOf" srcId="{718B6BAF-F401-4779-8D2F-505E3F9755B8}" destId="{77F1956A-2EFC-41A0-8847-309F050D2C44}" srcOrd="0" destOrd="0" presId="urn:microsoft.com/office/officeart/2005/8/layout/hierarchy1"/>
    <dgm:cxn modelId="{0B261372-9AB3-4245-8F61-3AFA6A2BA905}" type="presOf" srcId="{069A65D0-9C2C-4502-B2F7-293DB5EBD9BC}" destId="{B22ECBCC-AE37-4C79-9CB6-4324049BDA10}" srcOrd="0" destOrd="0" presId="urn:microsoft.com/office/officeart/2005/8/layout/hierarchy1"/>
    <dgm:cxn modelId="{AEEA9699-A0E0-4BC2-94ED-B6A8C13595CE}" type="presOf" srcId="{8BED1DB9-D221-4DBC-A78B-498CB4E1C997}" destId="{845D6EC9-D480-4402-BE7C-C02CBB5DCEFA}" srcOrd="0" destOrd="0" presId="urn:microsoft.com/office/officeart/2005/8/layout/hierarchy1"/>
    <dgm:cxn modelId="{38269625-2955-4F9A-A694-F56F52BFF4C2}" type="presOf" srcId="{0DF2AB4B-A3AB-48FA-B85E-8D5BD78875D8}" destId="{CE899302-2B23-4747-8CE9-6175EE975DAB}" srcOrd="0" destOrd="0" presId="urn:microsoft.com/office/officeart/2005/8/layout/hierarchy1"/>
    <dgm:cxn modelId="{ED71B3E2-CE82-4F65-85F8-B21AC7F3C954}" type="presOf" srcId="{3474A9F3-2B06-4EA6-B326-86EE6045D3D3}" destId="{88635794-F1F3-4F9E-9CAF-36421B6ED4ED}" srcOrd="0" destOrd="0" presId="urn:microsoft.com/office/officeart/2005/8/layout/hierarchy1"/>
    <dgm:cxn modelId="{37BF0718-78B8-4726-ABD6-BE332B7A568B}" srcId="{F5209183-139D-4EA9-8AAF-B368C6B0C1B5}" destId="{AE5F538E-532A-444F-873B-DAC7392E4254}" srcOrd="1" destOrd="0" parTransId="{718B6BAF-F401-4779-8D2F-505E3F9755B8}" sibTransId="{E7EB15C4-A87E-4C21-9A4D-41DB5D19E8C1}"/>
    <dgm:cxn modelId="{9FA735A7-BBCA-4CAA-9877-68B365B663C8}" type="presOf" srcId="{BC9BE1E2-9CE3-4E82-BFA5-D36B44B4A249}" destId="{48BBB1B4-5C2E-4A72-8DCB-183ADC0898C3}" srcOrd="0" destOrd="0" presId="urn:microsoft.com/office/officeart/2005/8/layout/hierarchy1"/>
    <dgm:cxn modelId="{44755FD9-A0A2-4F2C-B697-8E3F29C20D96}" type="presOf" srcId="{58F5551F-C0A4-458F-94D2-768FE2D0761F}" destId="{F3C3C9C6-89D1-44B0-8765-0E69ED594C82}" srcOrd="0" destOrd="0" presId="urn:microsoft.com/office/officeart/2005/8/layout/hierarchy1"/>
    <dgm:cxn modelId="{08A53A89-1CA9-4A47-812B-99A622D31D50}" type="presOf" srcId="{7A89D3F6-92F7-4F89-95B5-17ED5E2310FC}" destId="{5E02B243-8F4A-4D2C-895B-DDAEB0C5E7F8}" srcOrd="0" destOrd="0" presId="urn:microsoft.com/office/officeart/2005/8/layout/hierarchy1"/>
    <dgm:cxn modelId="{2C66D076-D777-4C9A-BEFC-020068D3A944}" srcId="{0DF2AB4B-A3AB-48FA-B85E-8D5BD78875D8}" destId="{BCE08B21-4650-4B89-97B4-519816BE4B1F}" srcOrd="1" destOrd="0" parTransId="{24891D30-A230-45AB-9F80-101BDD0E0EB7}" sibTransId="{ABF83DA8-9B69-44B8-A5F4-302D53E3C79D}"/>
    <dgm:cxn modelId="{8BBC90A0-6D4A-486A-B1A7-C94A65461808}" srcId="{E149043B-05F6-4002-B180-2829B78463F2}" destId="{7A89D3F6-92F7-4F89-95B5-17ED5E2310FC}" srcOrd="1" destOrd="0" parTransId="{43057117-294B-44DB-8D9F-8F29B78D640B}" sibTransId="{70937730-23C2-423F-9370-8E308F876729}"/>
    <dgm:cxn modelId="{9C65E4ED-FD7B-48F9-B296-6A6F0C968ECA}" type="presOf" srcId="{1AB773A8-3619-4B88-87DF-08A49B02E36B}" destId="{B432A241-43F9-47AB-ABE7-EF8620741BFB}" srcOrd="0" destOrd="0" presId="urn:microsoft.com/office/officeart/2005/8/layout/hierarchy1"/>
    <dgm:cxn modelId="{DD3FAA10-D8BE-4BAD-8C7B-63F5DC8A04D4}" type="presOf" srcId="{7D4A05B3-43AF-4C65-B461-E680795984C7}" destId="{CE451AA7-345F-4E84-B123-78743EC2D376}" srcOrd="0" destOrd="0" presId="urn:microsoft.com/office/officeart/2005/8/layout/hierarchy1"/>
    <dgm:cxn modelId="{5345A787-47F2-4A30-8DE2-C6BABBCCB6BE}" type="presOf" srcId="{DCBDE540-BE5B-47FB-842A-3A2699BC5927}" destId="{8C1ABD98-2912-4D6F-84EE-B5CE1AF6AAE8}" srcOrd="0" destOrd="0" presId="urn:microsoft.com/office/officeart/2005/8/layout/hierarchy1"/>
    <dgm:cxn modelId="{E48AFC83-A75C-4BCD-86DF-AB2EF60A8F43}" srcId="{9B88C736-0E18-409B-BD86-9E23F43B6802}" destId="{E149043B-05F6-4002-B180-2829B78463F2}" srcOrd="0" destOrd="0" parTransId="{BC9BE1E2-9CE3-4E82-BFA5-D36B44B4A249}" sibTransId="{8385F508-6C98-46D1-A4AA-F19222A9BAA1}"/>
    <dgm:cxn modelId="{AAD15EFB-0668-4BD7-A040-B32C1C2B9B7A}" type="presOf" srcId="{FC4A3751-E70E-4997-AE7C-5C0A8C192524}" destId="{D3994D6D-D0FC-4FD8-9DC4-1883C235B3E1}" srcOrd="0" destOrd="0" presId="urn:microsoft.com/office/officeart/2005/8/layout/hierarchy1"/>
    <dgm:cxn modelId="{5037E9C1-9BAE-4CFE-A405-DE016AA61EAA}" type="presOf" srcId="{AE5F538E-532A-444F-873B-DAC7392E4254}" destId="{895A4DF9-75D0-41A9-932A-D44DB663EA56}" srcOrd="0" destOrd="0" presId="urn:microsoft.com/office/officeart/2005/8/layout/hierarchy1"/>
    <dgm:cxn modelId="{3FCD0A24-BCC8-4247-9C4F-03AAEFE5A7FC}" type="presOf" srcId="{43057117-294B-44DB-8D9F-8F29B78D640B}" destId="{00E9D9FF-E45E-48E8-968A-9643F5A92212}" srcOrd="0" destOrd="0" presId="urn:microsoft.com/office/officeart/2005/8/layout/hierarchy1"/>
    <dgm:cxn modelId="{D6840F37-644D-47E3-BEF7-502751FFAB6A}" srcId="{0DF2AB4B-A3AB-48FA-B85E-8D5BD78875D8}" destId="{9B88C736-0E18-409B-BD86-9E23F43B6802}" srcOrd="0" destOrd="0" parTransId="{9485D268-14C4-49A4-B0D4-DEA54663D149}" sibTransId="{1A3D3207-C47A-4A8C-8D8E-21BC5EC0C9AF}"/>
    <dgm:cxn modelId="{8EA979A9-7AB1-4074-8CC7-360BE9157CCD}" type="presParOf" srcId="{CE899302-2B23-4747-8CE9-6175EE975DAB}" destId="{16D93FFF-8841-41DC-AC81-998ADDA3FC0E}" srcOrd="0" destOrd="0" presId="urn:microsoft.com/office/officeart/2005/8/layout/hierarchy1"/>
    <dgm:cxn modelId="{F924AD42-F90E-49B7-AA39-00FFA38B842F}" type="presParOf" srcId="{16D93FFF-8841-41DC-AC81-998ADDA3FC0E}" destId="{D8FEF92C-DAF2-4EB9-A1D4-A41B5DA4BEF9}" srcOrd="0" destOrd="0" presId="urn:microsoft.com/office/officeart/2005/8/layout/hierarchy1"/>
    <dgm:cxn modelId="{006981C6-E7B4-4969-8341-EE95AECDA6CF}" type="presParOf" srcId="{D8FEF92C-DAF2-4EB9-A1D4-A41B5DA4BEF9}" destId="{E108E59F-7E6C-4070-8C6D-97C049C6737F}" srcOrd="0" destOrd="0" presId="urn:microsoft.com/office/officeart/2005/8/layout/hierarchy1"/>
    <dgm:cxn modelId="{5A3BCFB4-6B41-482E-8C7B-4C31B5D7CD96}" type="presParOf" srcId="{D8FEF92C-DAF2-4EB9-A1D4-A41B5DA4BEF9}" destId="{E5B1CCF4-8D8A-43AF-A05D-4DACA43D3E53}" srcOrd="1" destOrd="0" presId="urn:microsoft.com/office/officeart/2005/8/layout/hierarchy1"/>
    <dgm:cxn modelId="{F9F2E069-0066-4FE2-AB70-792D6A60E95D}" type="presParOf" srcId="{16D93FFF-8841-41DC-AC81-998ADDA3FC0E}" destId="{99392F0E-105B-40C7-A28D-93FC18894CCA}" srcOrd="1" destOrd="0" presId="urn:microsoft.com/office/officeart/2005/8/layout/hierarchy1"/>
    <dgm:cxn modelId="{F74A62A7-7050-48AC-8D4A-962544326E9A}" type="presParOf" srcId="{99392F0E-105B-40C7-A28D-93FC18894CCA}" destId="{48BBB1B4-5C2E-4A72-8DCB-183ADC0898C3}" srcOrd="0" destOrd="0" presId="urn:microsoft.com/office/officeart/2005/8/layout/hierarchy1"/>
    <dgm:cxn modelId="{447A4471-0169-44F0-BA84-0ABB2F1A8F58}" type="presParOf" srcId="{99392F0E-105B-40C7-A28D-93FC18894CCA}" destId="{7B076F8C-849E-4EE3-A042-4CD472C0205A}" srcOrd="1" destOrd="0" presId="urn:microsoft.com/office/officeart/2005/8/layout/hierarchy1"/>
    <dgm:cxn modelId="{DA70990D-EC11-46F0-A1F4-71810CEE09D7}" type="presParOf" srcId="{7B076F8C-849E-4EE3-A042-4CD472C0205A}" destId="{3E182943-AA60-449B-893D-2894012DDC4D}" srcOrd="0" destOrd="0" presId="urn:microsoft.com/office/officeart/2005/8/layout/hierarchy1"/>
    <dgm:cxn modelId="{A6EB9F35-DE7B-4B4F-94F7-80D9405EE95F}" type="presParOf" srcId="{3E182943-AA60-449B-893D-2894012DDC4D}" destId="{8D4F53DC-0CE0-4BFF-9C28-AF330A90DAEA}" srcOrd="0" destOrd="0" presId="urn:microsoft.com/office/officeart/2005/8/layout/hierarchy1"/>
    <dgm:cxn modelId="{01096BBF-FCEC-46D2-AF5F-7B35CC5F0EB7}" type="presParOf" srcId="{3E182943-AA60-449B-893D-2894012DDC4D}" destId="{8B0108FA-549E-4104-898B-B5CA86E01E25}" srcOrd="1" destOrd="0" presId="urn:microsoft.com/office/officeart/2005/8/layout/hierarchy1"/>
    <dgm:cxn modelId="{2DCEB9EC-EEEC-4192-99F5-17E14D569AAC}" type="presParOf" srcId="{7B076F8C-849E-4EE3-A042-4CD472C0205A}" destId="{F79F5083-809E-480C-B542-BF30EA8BCB23}" srcOrd="1" destOrd="0" presId="urn:microsoft.com/office/officeart/2005/8/layout/hierarchy1"/>
    <dgm:cxn modelId="{B6078392-E640-4180-BA54-473D665BF8C4}" type="presParOf" srcId="{F79F5083-809E-480C-B542-BF30EA8BCB23}" destId="{B22ECBCC-AE37-4C79-9CB6-4324049BDA10}" srcOrd="0" destOrd="0" presId="urn:microsoft.com/office/officeart/2005/8/layout/hierarchy1"/>
    <dgm:cxn modelId="{856C1E75-9100-4F4B-882D-DB4F52FD7DB6}" type="presParOf" srcId="{F79F5083-809E-480C-B542-BF30EA8BCB23}" destId="{CC1EEE3E-4B92-4EAB-B516-11EAB6E75692}" srcOrd="1" destOrd="0" presId="urn:microsoft.com/office/officeart/2005/8/layout/hierarchy1"/>
    <dgm:cxn modelId="{776D40CB-0D40-4914-803D-8D2667B4F101}" type="presParOf" srcId="{CC1EEE3E-4B92-4EAB-B516-11EAB6E75692}" destId="{51E964AC-9A05-4204-BD25-6852E4F6203D}" srcOrd="0" destOrd="0" presId="urn:microsoft.com/office/officeart/2005/8/layout/hierarchy1"/>
    <dgm:cxn modelId="{F87513BA-DAF2-48BA-908D-618D4CEC552F}" type="presParOf" srcId="{51E964AC-9A05-4204-BD25-6852E4F6203D}" destId="{C74524F5-E1F8-4A51-B98B-995727D2125D}" srcOrd="0" destOrd="0" presId="urn:microsoft.com/office/officeart/2005/8/layout/hierarchy1"/>
    <dgm:cxn modelId="{C90A844E-E03A-4055-8F74-C6998AEA966C}" type="presParOf" srcId="{51E964AC-9A05-4204-BD25-6852E4F6203D}" destId="{CCDB3736-B412-48D8-9B89-8F33A3B16A87}" srcOrd="1" destOrd="0" presId="urn:microsoft.com/office/officeart/2005/8/layout/hierarchy1"/>
    <dgm:cxn modelId="{4DC730C5-0624-4430-8758-70101FDBE617}" type="presParOf" srcId="{CC1EEE3E-4B92-4EAB-B516-11EAB6E75692}" destId="{034B0FC5-11E9-4FC4-80EA-5367D2647536}" srcOrd="1" destOrd="0" presId="urn:microsoft.com/office/officeart/2005/8/layout/hierarchy1"/>
    <dgm:cxn modelId="{EF0C71BB-8CB6-480B-8664-BF306EC3C040}" type="presParOf" srcId="{034B0FC5-11E9-4FC4-80EA-5367D2647536}" destId="{45C9E4D2-A3A8-4502-B299-D8ACA88D5C7E}" srcOrd="0" destOrd="0" presId="urn:microsoft.com/office/officeart/2005/8/layout/hierarchy1"/>
    <dgm:cxn modelId="{9EC12DC6-167F-4983-9456-AD2ECAF0DE26}" type="presParOf" srcId="{034B0FC5-11E9-4FC4-80EA-5367D2647536}" destId="{23B72742-0D96-424D-9A87-A650EA54B494}" srcOrd="1" destOrd="0" presId="urn:microsoft.com/office/officeart/2005/8/layout/hierarchy1"/>
    <dgm:cxn modelId="{3E11CD6B-5974-4CC7-B809-E2DB9041AC71}" type="presParOf" srcId="{23B72742-0D96-424D-9A87-A650EA54B494}" destId="{CDC1B8E5-4D7B-4A4F-A518-96BF311A3EA4}" srcOrd="0" destOrd="0" presId="urn:microsoft.com/office/officeart/2005/8/layout/hierarchy1"/>
    <dgm:cxn modelId="{1333012F-1213-47B3-BA23-F0AAB7D6C280}" type="presParOf" srcId="{CDC1B8E5-4D7B-4A4F-A518-96BF311A3EA4}" destId="{6A7D97DA-9A94-4451-A135-72A763D75BD3}" srcOrd="0" destOrd="0" presId="urn:microsoft.com/office/officeart/2005/8/layout/hierarchy1"/>
    <dgm:cxn modelId="{BA0221E3-324B-434F-A6BF-23552F15C318}" type="presParOf" srcId="{CDC1B8E5-4D7B-4A4F-A518-96BF311A3EA4}" destId="{8C1ABD98-2912-4D6F-84EE-B5CE1AF6AAE8}" srcOrd="1" destOrd="0" presId="urn:microsoft.com/office/officeart/2005/8/layout/hierarchy1"/>
    <dgm:cxn modelId="{111CDCA9-7BA7-4585-8AC8-E92F17EFED49}" type="presParOf" srcId="{23B72742-0D96-424D-9A87-A650EA54B494}" destId="{202DB726-9B1C-4C31-828F-9799AA6E9181}" srcOrd="1" destOrd="0" presId="urn:microsoft.com/office/officeart/2005/8/layout/hierarchy1"/>
    <dgm:cxn modelId="{C627B098-FE93-4044-8D15-23CAE7D3BFA5}" type="presParOf" srcId="{034B0FC5-11E9-4FC4-80EA-5367D2647536}" destId="{724A7A7F-E353-4212-AE2B-B813F31DAA64}" srcOrd="2" destOrd="0" presId="urn:microsoft.com/office/officeart/2005/8/layout/hierarchy1"/>
    <dgm:cxn modelId="{460DEEEA-5E17-446A-8E52-3896369DA0F3}" type="presParOf" srcId="{034B0FC5-11E9-4FC4-80EA-5367D2647536}" destId="{AE65E4FD-53A3-4433-BB45-04C1776FAA4D}" srcOrd="3" destOrd="0" presId="urn:microsoft.com/office/officeart/2005/8/layout/hierarchy1"/>
    <dgm:cxn modelId="{383B6938-D624-4CB7-A69F-524936C081C7}" type="presParOf" srcId="{AE65E4FD-53A3-4433-BB45-04C1776FAA4D}" destId="{A2EE654D-C27A-4BBA-AD9A-5E5C8C8C5EF9}" srcOrd="0" destOrd="0" presId="urn:microsoft.com/office/officeart/2005/8/layout/hierarchy1"/>
    <dgm:cxn modelId="{B11852E8-96CC-4E70-B99D-93E73A0CA9B4}" type="presParOf" srcId="{A2EE654D-C27A-4BBA-AD9A-5E5C8C8C5EF9}" destId="{8589DD04-B364-4EC7-B5BD-AE10D20AFBB2}" srcOrd="0" destOrd="0" presId="urn:microsoft.com/office/officeart/2005/8/layout/hierarchy1"/>
    <dgm:cxn modelId="{7871B5E5-BCBD-4D2E-8AC4-0E26587579F8}" type="presParOf" srcId="{A2EE654D-C27A-4BBA-AD9A-5E5C8C8C5EF9}" destId="{4D9429CD-CBAB-431F-8141-0545DE3ADC06}" srcOrd="1" destOrd="0" presId="urn:microsoft.com/office/officeart/2005/8/layout/hierarchy1"/>
    <dgm:cxn modelId="{8EA37FA9-7044-4073-B951-F575FD12AB4F}" type="presParOf" srcId="{AE65E4FD-53A3-4433-BB45-04C1776FAA4D}" destId="{112C7D40-3611-4973-B901-98BE64BC83B4}" srcOrd="1" destOrd="0" presId="urn:microsoft.com/office/officeart/2005/8/layout/hierarchy1"/>
    <dgm:cxn modelId="{023A798E-0DDD-46A1-85B8-F1CB214922CF}" type="presParOf" srcId="{F79F5083-809E-480C-B542-BF30EA8BCB23}" destId="{00E9D9FF-E45E-48E8-968A-9643F5A92212}" srcOrd="2" destOrd="0" presId="urn:microsoft.com/office/officeart/2005/8/layout/hierarchy1"/>
    <dgm:cxn modelId="{6F5503CF-B60B-4012-9657-B692461F4DB2}" type="presParOf" srcId="{F79F5083-809E-480C-B542-BF30EA8BCB23}" destId="{6CA22BD9-25B6-4AC7-82BA-6AD5B0317F1F}" srcOrd="3" destOrd="0" presId="urn:microsoft.com/office/officeart/2005/8/layout/hierarchy1"/>
    <dgm:cxn modelId="{4C4B15C1-74B7-400F-91A0-84505263D6C7}" type="presParOf" srcId="{6CA22BD9-25B6-4AC7-82BA-6AD5B0317F1F}" destId="{DCE423F3-441D-435C-B8B7-97BFE67EB829}" srcOrd="0" destOrd="0" presId="urn:microsoft.com/office/officeart/2005/8/layout/hierarchy1"/>
    <dgm:cxn modelId="{20539271-45CA-49C6-9658-00FC33D9380B}" type="presParOf" srcId="{DCE423F3-441D-435C-B8B7-97BFE67EB829}" destId="{03783682-1E77-40EF-8BCD-34C7951878CB}" srcOrd="0" destOrd="0" presId="urn:microsoft.com/office/officeart/2005/8/layout/hierarchy1"/>
    <dgm:cxn modelId="{0742C402-D815-4621-9E05-2128AFFE59FB}" type="presParOf" srcId="{DCE423F3-441D-435C-B8B7-97BFE67EB829}" destId="{5E02B243-8F4A-4D2C-895B-DDAEB0C5E7F8}" srcOrd="1" destOrd="0" presId="urn:microsoft.com/office/officeart/2005/8/layout/hierarchy1"/>
    <dgm:cxn modelId="{C8465864-67C4-434F-835C-0E7F44FC3C1F}" type="presParOf" srcId="{6CA22BD9-25B6-4AC7-82BA-6AD5B0317F1F}" destId="{8595222B-767E-4463-9BBC-B13137A5F74F}" srcOrd="1" destOrd="0" presId="urn:microsoft.com/office/officeart/2005/8/layout/hierarchy1"/>
    <dgm:cxn modelId="{CA4CE5BC-95D6-4D08-8940-BAAC9875E649}" type="presParOf" srcId="{F79F5083-809E-480C-B542-BF30EA8BCB23}" destId="{B432A241-43F9-47AB-ABE7-EF8620741BFB}" srcOrd="4" destOrd="0" presId="urn:microsoft.com/office/officeart/2005/8/layout/hierarchy1"/>
    <dgm:cxn modelId="{661CB409-37B9-49CA-8701-F10B4A0ED6A3}" type="presParOf" srcId="{F79F5083-809E-480C-B542-BF30EA8BCB23}" destId="{DEF0E16A-8D24-4B05-A8A0-34D4C7215488}" srcOrd="5" destOrd="0" presId="urn:microsoft.com/office/officeart/2005/8/layout/hierarchy1"/>
    <dgm:cxn modelId="{6857C18C-68F0-471C-811A-5E52457DB8B5}" type="presParOf" srcId="{DEF0E16A-8D24-4B05-A8A0-34D4C7215488}" destId="{2707E9F1-3893-4C06-ABAF-84F9C5FDAE2C}" srcOrd="0" destOrd="0" presId="urn:microsoft.com/office/officeart/2005/8/layout/hierarchy1"/>
    <dgm:cxn modelId="{FB37EB4A-157C-4B73-B412-AD02BDFDFB04}" type="presParOf" srcId="{2707E9F1-3893-4C06-ABAF-84F9C5FDAE2C}" destId="{05641E9A-1D81-4E91-8FC4-F8761272F03E}" srcOrd="0" destOrd="0" presId="urn:microsoft.com/office/officeart/2005/8/layout/hierarchy1"/>
    <dgm:cxn modelId="{E305568B-7221-43E1-80A9-4B2421F06700}" type="presParOf" srcId="{2707E9F1-3893-4C06-ABAF-84F9C5FDAE2C}" destId="{CE451AA7-345F-4E84-B123-78743EC2D376}" srcOrd="1" destOrd="0" presId="urn:microsoft.com/office/officeart/2005/8/layout/hierarchy1"/>
    <dgm:cxn modelId="{45EB6D57-8FB2-4432-A393-6DBDA48867DF}" type="presParOf" srcId="{DEF0E16A-8D24-4B05-A8A0-34D4C7215488}" destId="{1055E9AE-4FBA-4116-9C5B-4E0FCD6707F4}" srcOrd="1" destOrd="0" presId="urn:microsoft.com/office/officeart/2005/8/layout/hierarchy1"/>
    <dgm:cxn modelId="{CCD6B67E-5FB5-4D8C-AE66-8AC619AD123B}" type="presParOf" srcId="{F79F5083-809E-480C-B542-BF30EA8BCB23}" destId="{88635794-F1F3-4F9E-9CAF-36421B6ED4ED}" srcOrd="6" destOrd="0" presId="urn:microsoft.com/office/officeart/2005/8/layout/hierarchy1"/>
    <dgm:cxn modelId="{CD262AC4-D95C-471B-B53B-971CD5357E8F}" type="presParOf" srcId="{F79F5083-809E-480C-B542-BF30EA8BCB23}" destId="{42AD7CEC-D3EE-43DD-A570-372A4331ABE5}" srcOrd="7" destOrd="0" presId="urn:microsoft.com/office/officeart/2005/8/layout/hierarchy1"/>
    <dgm:cxn modelId="{8C8F75A2-756A-4E3A-B536-CD5A66B10885}" type="presParOf" srcId="{42AD7CEC-D3EE-43DD-A570-372A4331ABE5}" destId="{78AC5A69-5971-4C94-A9CE-9AE9ED23BD1A}" srcOrd="0" destOrd="0" presId="urn:microsoft.com/office/officeart/2005/8/layout/hierarchy1"/>
    <dgm:cxn modelId="{3AA096F0-6889-42C7-BD7C-CEE1D43F065D}" type="presParOf" srcId="{78AC5A69-5971-4C94-A9CE-9AE9ED23BD1A}" destId="{02D941BA-B342-42A3-8793-A0FBA650AAF9}" srcOrd="0" destOrd="0" presId="urn:microsoft.com/office/officeart/2005/8/layout/hierarchy1"/>
    <dgm:cxn modelId="{376DF331-98C6-49F4-9E9F-FAF893F577C9}" type="presParOf" srcId="{78AC5A69-5971-4C94-A9CE-9AE9ED23BD1A}" destId="{6A7C6582-EE26-4099-8C11-04F77D12965C}" srcOrd="1" destOrd="0" presId="urn:microsoft.com/office/officeart/2005/8/layout/hierarchy1"/>
    <dgm:cxn modelId="{6488AD39-E2E8-446B-B7FF-C8B928DFF2D0}" type="presParOf" srcId="{42AD7CEC-D3EE-43DD-A570-372A4331ABE5}" destId="{4F14564D-FA5F-4397-A4D5-D491A969F875}" srcOrd="1" destOrd="0" presId="urn:microsoft.com/office/officeart/2005/8/layout/hierarchy1"/>
    <dgm:cxn modelId="{7273FA5C-704A-441D-B41B-CE37D7DF3E6B}" type="presParOf" srcId="{99392F0E-105B-40C7-A28D-93FC18894CCA}" destId="{D8FA7B45-F42C-41B4-A836-EF50DDD67593}" srcOrd="2" destOrd="0" presId="urn:microsoft.com/office/officeart/2005/8/layout/hierarchy1"/>
    <dgm:cxn modelId="{637542E9-9F3C-4F86-8140-9476EA2739BF}" type="presParOf" srcId="{99392F0E-105B-40C7-A28D-93FC18894CCA}" destId="{2849E4C3-50A4-45D8-91D8-095769EE2D4B}" srcOrd="3" destOrd="0" presId="urn:microsoft.com/office/officeart/2005/8/layout/hierarchy1"/>
    <dgm:cxn modelId="{8E41B9B1-35EB-454C-8E74-926A8AA64021}" type="presParOf" srcId="{2849E4C3-50A4-45D8-91D8-095769EE2D4B}" destId="{F7541779-95CF-41E6-AAA6-24705DC5BFB8}" srcOrd="0" destOrd="0" presId="urn:microsoft.com/office/officeart/2005/8/layout/hierarchy1"/>
    <dgm:cxn modelId="{71F09855-50A1-4089-B072-459431C8B5B6}" type="presParOf" srcId="{F7541779-95CF-41E6-AAA6-24705DC5BFB8}" destId="{077ED3BE-F1B2-4868-928F-5DD164F764E8}" srcOrd="0" destOrd="0" presId="urn:microsoft.com/office/officeart/2005/8/layout/hierarchy1"/>
    <dgm:cxn modelId="{0C52F11C-77F5-4E5A-B6A0-BF724F8D7BD6}" type="presParOf" srcId="{F7541779-95CF-41E6-AAA6-24705DC5BFB8}" destId="{C5A0D902-0BEC-42D2-98FE-46A0303F8433}" srcOrd="1" destOrd="0" presId="urn:microsoft.com/office/officeart/2005/8/layout/hierarchy1"/>
    <dgm:cxn modelId="{23397A3C-2303-45DE-B2F8-B6921123E758}" type="presParOf" srcId="{2849E4C3-50A4-45D8-91D8-095769EE2D4B}" destId="{BC1C5CE3-42E4-4D50-8F1C-9B495019E3D2}" srcOrd="1" destOrd="0" presId="urn:microsoft.com/office/officeart/2005/8/layout/hierarchy1"/>
    <dgm:cxn modelId="{8D26DA4A-C181-4624-AF46-6C9A23372088}" type="presParOf" srcId="{BC1C5CE3-42E4-4D50-8F1C-9B495019E3D2}" destId="{845D6EC9-D480-4402-BE7C-C02CBB5DCEFA}" srcOrd="0" destOrd="0" presId="urn:microsoft.com/office/officeart/2005/8/layout/hierarchy1"/>
    <dgm:cxn modelId="{C6EDE8FF-B771-4185-960F-66C90F6267D9}" type="presParOf" srcId="{BC1C5CE3-42E4-4D50-8F1C-9B495019E3D2}" destId="{80A3E9C1-ABA8-4A91-B8C7-166822005901}" srcOrd="1" destOrd="0" presId="urn:microsoft.com/office/officeart/2005/8/layout/hierarchy1"/>
    <dgm:cxn modelId="{BF3458C4-5ABC-4E6F-9107-04852885A09C}" type="presParOf" srcId="{80A3E9C1-ABA8-4A91-B8C7-166822005901}" destId="{63ACB728-5A2B-45A7-BAE3-70970AB75E61}" srcOrd="0" destOrd="0" presId="urn:microsoft.com/office/officeart/2005/8/layout/hierarchy1"/>
    <dgm:cxn modelId="{9B2D4190-F350-4766-8BC3-E4DBCB053524}" type="presParOf" srcId="{63ACB728-5A2B-45A7-BAE3-70970AB75E61}" destId="{F9B6FDED-0136-4119-A1EA-1A94DDC6B4DE}" srcOrd="0" destOrd="0" presId="urn:microsoft.com/office/officeart/2005/8/layout/hierarchy1"/>
    <dgm:cxn modelId="{463C224A-812C-4CAA-8C79-468E7EE8CFAC}" type="presParOf" srcId="{63ACB728-5A2B-45A7-BAE3-70970AB75E61}" destId="{1A90D2FB-3ADD-4E0E-96B7-DD7489F79222}" srcOrd="1" destOrd="0" presId="urn:microsoft.com/office/officeart/2005/8/layout/hierarchy1"/>
    <dgm:cxn modelId="{7AB83288-0CA6-42AB-B179-A5037C08181B}" type="presParOf" srcId="{80A3E9C1-ABA8-4A91-B8C7-166822005901}" destId="{8A0AF52B-0156-433F-A5E1-A920E978AD0D}" srcOrd="1" destOrd="0" presId="urn:microsoft.com/office/officeart/2005/8/layout/hierarchy1"/>
    <dgm:cxn modelId="{D15AA69A-2846-47A0-BF60-3CC35673818E}" type="presParOf" srcId="{8A0AF52B-0156-433F-A5E1-A920E978AD0D}" destId="{D3994D6D-D0FC-4FD8-9DC4-1883C235B3E1}" srcOrd="0" destOrd="0" presId="urn:microsoft.com/office/officeart/2005/8/layout/hierarchy1"/>
    <dgm:cxn modelId="{3FC908DF-8225-4B0B-B8D7-4780E53F1691}" type="presParOf" srcId="{8A0AF52B-0156-433F-A5E1-A920E978AD0D}" destId="{66893F2D-36C4-425C-9483-84C1E32F25D5}" srcOrd="1" destOrd="0" presId="urn:microsoft.com/office/officeart/2005/8/layout/hierarchy1"/>
    <dgm:cxn modelId="{B7D978D4-90F0-4C34-AF50-C9C073AE16B0}" type="presParOf" srcId="{66893F2D-36C4-425C-9483-84C1E32F25D5}" destId="{06B262AD-FFA2-4408-B613-9EDA48725BEB}" srcOrd="0" destOrd="0" presId="urn:microsoft.com/office/officeart/2005/8/layout/hierarchy1"/>
    <dgm:cxn modelId="{76DC9223-60D3-417C-A440-1F75625F7D7C}" type="presParOf" srcId="{06B262AD-FFA2-4408-B613-9EDA48725BEB}" destId="{1CFA8A33-ECE2-41C4-954E-2ED5A70E31A1}" srcOrd="0" destOrd="0" presId="urn:microsoft.com/office/officeart/2005/8/layout/hierarchy1"/>
    <dgm:cxn modelId="{19D59576-D704-4752-8308-88BEEAC4700F}" type="presParOf" srcId="{06B262AD-FFA2-4408-B613-9EDA48725BEB}" destId="{99561EF0-4676-4B42-B5A0-3B8D989858E3}" srcOrd="1" destOrd="0" presId="urn:microsoft.com/office/officeart/2005/8/layout/hierarchy1"/>
    <dgm:cxn modelId="{F9E0371B-1EED-45AF-AD74-371985005330}" type="presParOf" srcId="{66893F2D-36C4-425C-9483-84C1E32F25D5}" destId="{E07979B9-848A-49B5-9865-1C72AE0A6E6E}" srcOrd="1" destOrd="0" presId="urn:microsoft.com/office/officeart/2005/8/layout/hierarchy1"/>
    <dgm:cxn modelId="{572D20F2-A23B-4BFB-B141-E8AE7F60AEA0}" type="presParOf" srcId="{BC1C5CE3-42E4-4D50-8F1C-9B495019E3D2}" destId="{77F1956A-2EFC-41A0-8847-309F050D2C44}" srcOrd="2" destOrd="0" presId="urn:microsoft.com/office/officeart/2005/8/layout/hierarchy1"/>
    <dgm:cxn modelId="{AFD2CD33-86D2-4363-9DB0-38D00DFE406C}" type="presParOf" srcId="{BC1C5CE3-42E4-4D50-8F1C-9B495019E3D2}" destId="{9174F721-1E24-422B-B1B5-730DB08455DB}" srcOrd="3" destOrd="0" presId="urn:microsoft.com/office/officeart/2005/8/layout/hierarchy1"/>
    <dgm:cxn modelId="{41C39FCA-3911-49CF-9D1B-7F475B583425}" type="presParOf" srcId="{9174F721-1E24-422B-B1B5-730DB08455DB}" destId="{D8535A07-BA4E-47FA-97CC-E8519D55A101}" srcOrd="0" destOrd="0" presId="urn:microsoft.com/office/officeart/2005/8/layout/hierarchy1"/>
    <dgm:cxn modelId="{080FFDA1-3C03-4AE6-AFE0-9987C2E00786}" type="presParOf" srcId="{D8535A07-BA4E-47FA-97CC-E8519D55A101}" destId="{AE3B41FC-8D70-4C0C-A161-9202A0B730FF}" srcOrd="0" destOrd="0" presId="urn:microsoft.com/office/officeart/2005/8/layout/hierarchy1"/>
    <dgm:cxn modelId="{1520FAE2-A7AE-4B88-AFAA-3A1AE0F76F5C}" type="presParOf" srcId="{D8535A07-BA4E-47FA-97CC-E8519D55A101}" destId="{895A4DF9-75D0-41A9-932A-D44DB663EA56}" srcOrd="1" destOrd="0" presId="urn:microsoft.com/office/officeart/2005/8/layout/hierarchy1"/>
    <dgm:cxn modelId="{ABB9AC4E-B37C-4794-B1BF-F7306506ACCA}" type="presParOf" srcId="{9174F721-1E24-422B-B1B5-730DB08455DB}" destId="{65B71633-B78D-433E-BEA8-3B5EF7DB8434}" srcOrd="1" destOrd="0" presId="urn:microsoft.com/office/officeart/2005/8/layout/hierarchy1"/>
    <dgm:cxn modelId="{C0183CE3-050A-4A01-B66E-B485CF4DAAF2}" type="presParOf" srcId="{65B71633-B78D-433E-BEA8-3B5EF7DB8434}" destId="{F3C3C9C6-89D1-44B0-8765-0E69ED594C82}" srcOrd="0" destOrd="0" presId="urn:microsoft.com/office/officeart/2005/8/layout/hierarchy1"/>
    <dgm:cxn modelId="{2F0BA0FB-E137-4C4E-AFD6-21607E14C229}" type="presParOf" srcId="{65B71633-B78D-433E-BEA8-3B5EF7DB8434}" destId="{A62D4669-4B3D-43DA-AA41-E927F0ABC801}" srcOrd="1" destOrd="0" presId="urn:microsoft.com/office/officeart/2005/8/layout/hierarchy1"/>
    <dgm:cxn modelId="{2B04AF5B-0CEA-49EB-8272-3BD967922464}" type="presParOf" srcId="{A62D4669-4B3D-43DA-AA41-E927F0ABC801}" destId="{F9039158-464E-48AA-BAC5-47DF1DDE82D4}" srcOrd="0" destOrd="0" presId="urn:microsoft.com/office/officeart/2005/8/layout/hierarchy1"/>
    <dgm:cxn modelId="{961E9848-C288-4522-99ED-B5D48CE4C8D4}" type="presParOf" srcId="{F9039158-464E-48AA-BAC5-47DF1DDE82D4}" destId="{9F82C5DA-FB9F-46DB-946A-F67A1D716CC8}" srcOrd="0" destOrd="0" presId="urn:microsoft.com/office/officeart/2005/8/layout/hierarchy1"/>
    <dgm:cxn modelId="{171EEB03-89A0-49F3-B30D-EB2775D0B771}" type="presParOf" srcId="{F9039158-464E-48AA-BAC5-47DF1DDE82D4}" destId="{003E51B3-88A4-41A3-9FDB-C89ED85D247F}" srcOrd="1" destOrd="0" presId="urn:microsoft.com/office/officeart/2005/8/layout/hierarchy1"/>
    <dgm:cxn modelId="{C9AA9E14-73C7-4F11-B9A5-B6C9E0F6A46D}" type="presParOf" srcId="{A62D4669-4B3D-43DA-AA41-E927F0ABC801}" destId="{F14E4DFF-1957-4D82-BE80-332BC542BFF1}" srcOrd="1" destOrd="0" presId="urn:microsoft.com/office/officeart/2005/8/layout/hierarchy1"/>
    <dgm:cxn modelId="{259ED314-5217-471E-A007-EBC6129F811E}" type="presParOf" srcId="{CE899302-2B23-4747-8CE9-6175EE975DAB}" destId="{BAE1E61E-0381-49E6-BB87-44E3C164F81F}" srcOrd="1" destOrd="0" presId="urn:microsoft.com/office/officeart/2005/8/layout/hierarchy1"/>
    <dgm:cxn modelId="{AD9D8A62-8CFA-4A36-A33C-3833D67CA247}" type="presParOf" srcId="{BAE1E61E-0381-49E6-BB87-44E3C164F81F}" destId="{8EA52A8D-493A-4603-8B58-4DCA20357AA5}" srcOrd="0" destOrd="0" presId="urn:microsoft.com/office/officeart/2005/8/layout/hierarchy1"/>
    <dgm:cxn modelId="{B55D160E-64E6-436E-9CBC-6E204625B1B4}" type="presParOf" srcId="{8EA52A8D-493A-4603-8B58-4DCA20357AA5}" destId="{51EA057A-9073-4E3E-95CD-4BBAC88BB090}" srcOrd="0" destOrd="0" presId="urn:microsoft.com/office/officeart/2005/8/layout/hierarchy1"/>
    <dgm:cxn modelId="{037A10B1-0A1F-444E-AB90-42C18D82839C}" type="presParOf" srcId="{8EA52A8D-493A-4603-8B58-4DCA20357AA5}" destId="{59C1ABA3-3870-4653-B062-83B8630E8284}" srcOrd="1" destOrd="0" presId="urn:microsoft.com/office/officeart/2005/8/layout/hierarchy1"/>
    <dgm:cxn modelId="{91E3B495-205E-425A-82F0-9F78471BBD7C}" type="presParOf" srcId="{BAE1E61E-0381-49E6-BB87-44E3C164F81F}" destId="{3AA35D18-E0CF-44A7-8CEE-FEB9DB4D950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53F59A-6977-46DE-8E2A-5F62D755D4F7}" type="datetimeFigureOut">
              <a:rPr lang="en-ZA" smtClean="0"/>
              <a:t>2024/04/24</a:t>
            </a:fld>
            <a:endParaRPr lang="en-Z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F9B569-DAE7-4E3C-A715-204843E88C0E}" type="slidenum">
              <a:rPr lang="en-ZA" smtClean="0"/>
              <a:t>‹#›</a:t>
            </a:fld>
            <a:endParaRPr lang="en-ZA" dirty="0"/>
          </a:p>
        </p:txBody>
      </p:sp>
    </p:spTree>
    <p:extLst>
      <p:ext uri="{BB962C8B-B14F-4D97-AF65-F5344CB8AC3E}">
        <p14:creationId xmlns:p14="http://schemas.microsoft.com/office/powerpoint/2010/main" val="3719241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8F9B569-DAE7-4E3C-A715-204843E88C0E}" type="slidenum">
              <a:rPr lang="en-ZA" smtClean="0"/>
              <a:t>1</a:t>
            </a:fld>
            <a:endParaRPr lang="en-ZA" dirty="0"/>
          </a:p>
        </p:txBody>
      </p:sp>
    </p:spTree>
    <p:extLst>
      <p:ext uri="{BB962C8B-B14F-4D97-AF65-F5344CB8AC3E}">
        <p14:creationId xmlns:p14="http://schemas.microsoft.com/office/powerpoint/2010/main" val="271133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8F9B569-DAE7-4E3C-A715-204843E88C0E}" type="slidenum">
              <a:rPr lang="en-ZA" smtClean="0"/>
              <a:t>3</a:t>
            </a:fld>
            <a:endParaRPr lang="en-ZA" dirty="0"/>
          </a:p>
        </p:txBody>
      </p:sp>
    </p:spTree>
    <p:extLst>
      <p:ext uri="{BB962C8B-B14F-4D97-AF65-F5344CB8AC3E}">
        <p14:creationId xmlns:p14="http://schemas.microsoft.com/office/powerpoint/2010/main" val="2347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8F9B569-DAE7-4E3C-A715-204843E88C0E}" type="slidenum">
              <a:rPr lang="en-ZA" smtClean="0"/>
              <a:t>15</a:t>
            </a:fld>
            <a:endParaRPr lang="en-ZA" dirty="0"/>
          </a:p>
        </p:txBody>
      </p:sp>
    </p:spTree>
    <p:extLst>
      <p:ext uri="{BB962C8B-B14F-4D97-AF65-F5344CB8AC3E}">
        <p14:creationId xmlns:p14="http://schemas.microsoft.com/office/powerpoint/2010/main" val="254998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F9B569-DAE7-4E3C-A715-204843E88C0E}" type="slidenum">
              <a:rPr lang="en-ZA" smtClean="0"/>
              <a:t>18</a:t>
            </a:fld>
            <a:endParaRPr lang="en-ZA" dirty="0"/>
          </a:p>
        </p:txBody>
      </p:sp>
    </p:spTree>
    <p:extLst>
      <p:ext uri="{BB962C8B-B14F-4D97-AF65-F5344CB8AC3E}">
        <p14:creationId xmlns:p14="http://schemas.microsoft.com/office/powerpoint/2010/main" val="3041451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the Meat Safety Act 2000 (Act No. 40 of 2000) – Essential National Standards 11.1 (q) the use, application and presence of specified substances and residues in meat and animal products must be detected and monitored in accordance with the prescribed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abattoir owner must implement and manage/monitor their own residue control </a:t>
            </a:r>
            <a:r>
              <a:rPr lang="en-US" dirty="0" err="1"/>
              <a:t>programme</a:t>
            </a:r>
            <a:r>
              <a:rPr lang="en-US" dirty="0"/>
              <a:t> and take corrective measures in the cases of non-compliant results in order to prevent its reoccurrence. The Department of Agriculture, Land Reform and Rural Development (DALRRD) verifies compliance by way of the National Chemical Residue Monitoring </a:t>
            </a:r>
            <a:r>
              <a:rPr lang="en-US" dirty="0" err="1"/>
              <a:t>Programme</a:t>
            </a:r>
            <a:r>
              <a:rPr lang="en-US" dirty="0"/>
              <a:t> (NCRMP).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still in the process of having our NCRMP compliant with EU Requirements.</a:t>
            </a:r>
          </a:p>
          <a:p>
            <a:endParaRPr lang="en-ZA" dirty="0"/>
          </a:p>
        </p:txBody>
      </p:sp>
      <p:sp>
        <p:nvSpPr>
          <p:cNvPr id="4" name="Slide Number Placeholder 3"/>
          <p:cNvSpPr>
            <a:spLocks noGrp="1"/>
          </p:cNvSpPr>
          <p:nvPr>
            <p:ph type="sldNum" sz="quarter" idx="5"/>
          </p:nvPr>
        </p:nvSpPr>
        <p:spPr/>
        <p:txBody>
          <a:bodyPr/>
          <a:lstStyle/>
          <a:p>
            <a:fld id="{F8F9B569-DAE7-4E3C-A715-204843E88C0E}" type="slidenum">
              <a:rPr lang="en-ZA" smtClean="0"/>
              <a:t>19</a:t>
            </a:fld>
            <a:endParaRPr lang="en-ZA" dirty="0"/>
          </a:p>
        </p:txBody>
      </p:sp>
    </p:spTree>
    <p:extLst>
      <p:ext uri="{BB962C8B-B14F-4D97-AF65-F5344CB8AC3E}">
        <p14:creationId xmlns:p14="http://schemas.microsoft.com/office/powerpoint/2010/main" val="1393341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BC3A00-31CA-3788-40DE-C9FFA171B5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xmlns="" id="{FE345F35-D511-3305-A5ED-7054DBDFCB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xmlns="" id="{D95B06C5-26C9-6902-49BC-6AB5FFAA49CC}"/>
              </a:ext>
            </a:extLst>
          </p:cNvPr>
          <p:cNvSpPr>
            <a:spLocks noGrp="1"/>
          </p:cNvSpPr>
          <p:nvPr>
            <p:ph type="dt" sz="half" idx="10"/>
          </p:nvPr>
        </p:nvSpPr>
        <p:spPr/>
        <p:txBody>
          <a:bodyPr/>
          <a:lstStyle/>
          <a:p>
            <a:fld id="{10836D36-83BE-42FC-8CE2-DBDDDDDF4888}" type="datetimeFigureOut">
              <a:rPr lang="en-ZA" smtClean="0"/>
              <a:t>2024/04/24</a:t>
            </a:fld>
            <a:endParaRPr lang="en-ZA" dirty="0"/>
          </a:p>
        </p:txBody>
      </p:sp>
      <p:sp>
        <p:nvSpPr>
          <p:cNvPr id="5" name="Footer Placeholder 4">
            <a:extLst>
              <a:ext uri="{FF2B5EF4-FFF2-40B4-BE49-F238E27FC236}">
                <a16:creationId xmlns:a16="http://schemas.microsoft.com/office/drawing/2014/main" xmlns="" id="{AF2EE691-73F9-32BE-F69C-DE712C0C73F7}"/>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xmlns="" id="{7BFE0261-D6D5-537A-2EC1-68FABC8FC532}"/>
              </a:ext>
            </a:extLst>
          </p:cNvPr>
          <p:cNvSpPr>
            <a:spLocks noGrp="1"/>
          </p:cNvSpPr>
          <p:nvPr>
            <p:ph type="sldNum" sz="quarter" idx="12"/>
          </p:nvPr>
        </p:nvSpPr>
        <p:spPr/>
        <p:txBody>
          <a:bodyPr/>
          <a:lstStyle/>
          <a:p>
            <a:fld id="{A38856F6-6F55-46D1-B674-107CD68A6F2C}" type="slidenum">
              <a:rPr lang="en-ZA" smtClean="0"/>
              <a:t>‹#›</a:t>
            </a:fld>
            <a:endParaRPr lang="en-ZA" dirty="0"/>
          </a:p>
        </p:txBody>
      </p:sp>
    </p:spTree>
    <p:extLst>
      <p:ext uri="{BB962C8B-B14F-4D97-AF65-F5344CB8AC3E}">
        <p14:creationId xmlns:p14="http://schemas.microsoft.com/office/powerpoint/2010/main" val="2566350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59CC63-018C-D682-8D38-4E689B5F6664}"/>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ECC5389B-2E5F-E2BE-AA24-97CAC8F322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C9B9357C-F317-B7D9-F93E-095CCC2C7264}"/>
              </a:ext>
            </a:extLst>
          </p:cNvPr>
          <p:cNvSpPr>
            <a:spLocks noGrp="1"/>
          </p:cNvSpPr>
          <p:nvPr>
            <p:ph type="dt" sz="half" idx="10"/>
          </p:nvPr>
        </p:nvSpPr>
        <p:spPr/>
        <p:txBody>
          <a:bodyPr/>
          <a:lstStyle/>
          <a:p>
            <a:fld id="{10836D36-83BE-42FC-8CE2-DBDDDDDF4888}" type="datetimeFigureOut">
              <a:rPr lang="en-ZA" smtClean="0"/>
              <a:t>2024/04/24</a:t>
            </a:fld>
            <a:endParaRPr lang="en-ZA" dirty="0"/>
          </a:p>
        </p:txBody>
      </p:sp>
      <p:sp>
        <p:nvSpPr>
          <p:cNvPr id="5" name="Footer Placeholder 4">
            <a:extLst>
              <a:ext uri="{FF2B5EF4-FFF2-40B4-BE49-F238E27FC236}">
                <a16:creationId xmlns:a16="http://schemas.microsoft.com/office/drawing/2014/main" xmlns="" id="{A78A374B-97E6-EA87-9B1F-A442C5BB21B0}"/>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xmlns="" id="{2DD6E2F6-4D9A-34FF-8EB0-F94FD6C07B5E}"/>
              </a:ext>
            </a:extLst>
          </p:cNvPr>
          <p:cNvSpPr>
            <a:spLocks noGrp="1"/>
          </p:cNvSpPr>
          <p:nvPr>
            <p:ph type="sldNum" sz="quarter" idx="12"/>
          </p:nvPr>
        </p:nvSpPr>
        <p:spPr/>
        <p:txBody>
          <a:bodyPr/>
          <a:lstStyle/>
          <a:p>
            <a:fld id="{A38856F6-6F55-46D1-B674-107CD68A6F2C}" type="slidenum">
              <a:rPr lang="en-ZA" smtClean="0"/>
              <a:t>‹#›</a:t>
            </a:fld>
            <a:endParaRPr lang="en-ZA" dirty="0"/>
          </a:p>
        </p:txBody>
      </p:sp>
    </p:spTree>
    <p:extLst>
      <p:ext uri="{BB962C8B-B14F-4D97-AF65-F5344CB8AC3E}">
        <p14:creationId xmlns:p14="http://schemas.microsoft.com/office/powerpoint/2010/main" val="2791096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9A3270B-3EBA-21F9-F463-E91AEFD52A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5ACF161F-FECA-11AD-5F6F-FCCF710EE6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CC569489-1737-ED70-46BF-874E161066E7}"/>
              </a:ext>
            </a:extLst>
          </p:cNvPr>
          <p:cNvSpPr>
            <a:spLocks noGrp="1"/>
          </p:cNvSpPr>
          <p:nvPr>
            <p:ph type="dt" sz="half" idx="10"/>
          </p:nvPr>
        </p:nvSpPr>
        <p:spPr/>
        <p:txBody>
          <a:bodyPr/>
          <a:lstStyle/>
          <a:p>
            <a:fld id="{10836D36-83BE-42FC-8CE2-DBDDDDDF4888}" type="datetimeFigureOut">
              <a:rPr lang="en-ZA" smtClean="0"/>
              <a:t>2024/04/24</a:t>
            </a:fld>
            <a:endParaRPr lang="en-ZA" dirty="0"/>
          </a:p>
        </p:txBody>
      </p:sp>
      <p:sp>
        <p:nvSpPr>
          <p:cNvPr id="5" name="Footer Placeholder 4">
            <a:extLst>
              <a:ext uri="{FF2B5EF4-FFF2-40B4-BE49-F238E27FC236}">
                <a16:creationId xmlns:a16="http://schemas.microsoft.com/office/drawing/2014/main" xmlns="" id="{8513DF18-3B41-2621-E702-73A0AF69D24C}"/>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xmlns="" id="{C117E709-C891-A2ED-B3BE-395217202CB1}"/>
              </a:ext>
            </a:extLst>
          </p:cNvPr>
          <p:cNvSpPr>
            <a:spLocks noGrp="1"/>
          </p:cNvSpPr>
          <p:nvPr>
            <p:ph type="sldNum" sz="quarter" idx="12"/>
          </p:nvPr>
        </p:nvSpPr>
        <p:spPr/>
        <p:txBody>
          <a:bodyPr/>
          <a:lstStyle/>
          <a:p>
            <a:fld id="{A38856F6-6F55-46D1-B674-107CD68A6F2C}" type="slidenum">
              <a:rPr lang="en-ZA" smtClean="0"/>
              <a:t>‹#›</a:t>
            </a:fld>
            <a:endParaRPr lang="en-ZA" dirty="0"/>
          </a:p>
        </p:txBody>
      </p:sp>
    </p:spTree>
    <p:extLst>
      <p:ext uri="{BB962C8B-B14F-4D97-AF65-F5344CB8AC3E}">
        <p14:creationId xmlns:p14="http://schemas.microsoft.com/office/powerpoint/2010/main" val="1960651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Images and Contents Layout">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487488" y="0"/>
            <a:ext cx="3744416"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anose="020B0604020202020204" pitchFamily="34" charset="0"/>
              </a:defRPr>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r>
              <a:rPr lang="en-US" altLang="ko-KR" dirty="0"/>
              <a:t>Your Picture Here</a:t>
            </a:r>
            <a:endParaRPr lang="ko-KR" altLang="en-US" dirty="0"/>
          </a:p>
        </p:txBody>
      </p:sp>
    </p:spTree>
    <p:extLst>
      <p:ext uri="{BB962C8B-B14F-4D97-AF65-F5344CB8AC3E}">
        <p14:creationId xmlns:p14="http://schemas.microsoft.com/office/powerpoint/2010/main" val="359666747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BCF68636-819C-41D1-97C9-88DD409C8BEB}" type="datetimeFigureOut">
              <a:rPr lang="en-ZA" smtClean="0"/>
              <a:t>2024/04/24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EB5A6AB4-5DA9-4730-8605-D56DBEE9DAD4}" type="slidenum">
              <a:rPr lang="en-ZA" smtClean="0"/>
              <a:t>‹#›</a:t>
            </a:fld>
            <a:endParaRPr lang="en-ZA" dirty="0"/>
          </a:p>
        </p:txBody>
      </p:sp>
    </p:spTree>
    <p:extLst>
      <p:ext uri="{BB962C8B-B14F-4D97-AF65-F5344CB8AC3E}">
        <p14:creationId xmlns:p14="http://schemas.microsoft.com/office/powerpoint/2010/main" val="2833398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BCF68636-819C-41D1-97C9-88DD409C8BEB}" type="datetimeFigureOut">
              <a:rPr lang="en-ZA" smtClean="0"/>
              <a:t>2024/04/24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EB5A6AB4-5DA9-4730-8605-D56DBEE9DAD4}" type="slidenum">
              <a:rPr lang="en-ZA" smtClean="0"/>
              <a:t>‹#›</a:t>
            </a:fld>
            <a:endParaRPr lang="en-ZA" dirty="0"/>
          </a:p>
        </p:txBody>
      </p:sp>
    </p:spTree>
    <p:extLst>
      <p:ext uri="{BB962C8B-B14F-4D97-AF65-F5344CB8AC3E}">
        <p14:creationId xmlns:p14="http://schemas.microsoft.com/office/powerpoint/2010/main" val="699535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F68636-819C-41D1-97C9-88DD409C8BEB}" type="datetimeFigureOut">
              <a:rPr lang="en-ZA" smtClean="0"/>
              <a:t>2024/04/24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EB5A6AB4-5DA9-4730-8605-D56DBEE9DAD4}" type="slidenum">
              <a:rPr lang="en-ZA" smtClean="0"/>
              <a:t>‹#›</a:t>
            </a:fld>
            <a:endParaRPr lang="en-ZA" dirty="0"/>
          </a:p>
        </p:txBody>
      </p:sp>
    </p:spTree>
    <p:extLst>
      <p:ext uri="{BB962C8B-B14F-4D97-AF65-F5344CB8AC3E}">
        <p14:creationId xmlns:p14="http://schemas.microsoft.com/office/powerpoint/2010/main" val="2891670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BCF68636-819C-41D1-97C9-88DD409C8BEB}" type="datetimeFigureOut">
              <a:rPr lang="en-ZA" smtClean="0"/>
              <a:t>2024/04/24</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EB5A6AB4-5DA9-4730-8605-D56DBEE9DAD4}" type="slidenum">
              <a:rPr lang="en-ZA" smtClean="0"/>
              <a:t>‹#›</a:t>
            </a:fld>
            <a:endParaRPr lang="en-ZA" dirty="0"/>
          </a:p>
        </p:txBody>
      </p:sp>
    </p:spTree>
    <p:extLst>
      <p:ext uri="{BB962C8B-B14F-4D97-AF65-F5344CB8AC3E}">
        <p14:creationId xmlns:p14="http://schemas.microsoft.com/office/powerpoint/2010/main" val="241403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BCF68636-819C-41D1-97C9-88DD409C8BEB}" type="datetimeFigureOut">
              <a:rPr lang="en-ZA" smtClean="0"/>
              <a:t>2024/04/24</a:t>
            </a:fld>
            <a:endParaRPr lang="en-ZA" dirty="0"/>
          </a:p>
        </p:txBody>
      </p:sp>
      <p:sp>
        <p:nvSpPr>
          <p:cNvPr id="8" name="Footer Placeholder 7"/>
          <p:cNvSpPr>
            <a:spLocks noGrp="1"/>
          </p:cNvSpPr>
          <p:nvPr>
            <p:ph type="ftr" sz="quarter" idx="11"/>
          </p:nvPr>
        </p:nvSpPr>
        <p:spPr/>
        <p:txBody>
          <a:bodyPr/>
          <a:lstStyle/>
          <a:p>
            <a:endParaRPr lang="en-ZA" dirty="0"/>
          </a:p>
        </p:txBody>
      </p:sp>
      <p:sp>
        <p:nvSpPr>
          <p:cNvPr id="9" name="Slide Number Placeholder 8"/>
          <p:cNvSpPr>
            <a:spLocks noGrp="1"/>
          </p:cNvSpPr>
          <p:nvPr>
            <p:ph type="sldNum" sz="quarter" idx="12"/>
          </p:nvPr>
        </p:nvSpPr>
        <p:spPr/>
        <p:txBody>
          <a:bodyPr/>
          <a:lstStyle/>
          <a:p>
            <a:fld id="{EB5A6AB4-5DA9-4730-8605-D56DBEE9DAD4}" type="slidenum">
              <a:rPr lang="en-ZA" smtClean="0"/>
              <a:t>‹#›</a:t>
            </a:fld>
            <a:endParaRPr lang="en-ZA" dirty="0"/>
          </a:p>
        </p:txBody>
      </p:sp>
    </p:spTree>
    <p:extLst>
      <p:ext uri="{BB962C8B-B14F-4D97-AF65-F5344CB8AC3E}">
        <p14:creationId xmlns:p14="http://schemas.microsoft.com/office/powerpoint/2010/main" val="10339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BCF68636-819C-41D1-97C9-88DD409C8BEB}" type="datetimeFigureOut">
              <a:rPr lang="en-ZA" smtClean="0"/>
              <a:t>2024/04/24</a:t>
            </a:fld>
            <a:endParaRPr lang="en-ZA" dirty="0"/>
          </a:p>
        </p:txBody>
      </p:sp>
      <p:sp>
        <p:nvSpPr>
          <p:cNvPr id="4" name="Footer Placeholder 3"/>
          <p:cNvSpPr>
            <a:spLocks noGrp="1"/>
          </p:cNvSpPr>
          <p:nvPr>
            <p:ph type="ftr" sz="quarter" idx="11"/>
          </p:nvPr>
        </p:nvSpPr>
        <p:spPr/>
        <p:txBody>
          <a:bodyPr/>
          <a:lstStyle/>
          <a:p>
            <a:endParaRPr lang="en-ZA" dirty="0"/>
          </a:p>
        </p:txBody>
      </p:sp>
      <p:sp>
        <p:nvSpPr>
          <p:cNvPr id="5" name="Slide Number Placeholder 4"/>
          <p:cNvSpPr>
            <a:spLocks noGrp="1"/>
          </p:cNvSpPr>
          <p:nvPr>
            <p:ph type="sldNum" sz="quarter" idx="12"/>
          </p:nvPr>
        </p:nvSpPr>
        <p:spPr/>
        <p:txBody>
          <a:bodyPr/>
          <a:lstStyle/>
          <a:p>
            <a:fld id="{EB5A6AB4-5DA9-4730-8605-D56DBEE9DAD4}" type="slidenum">
              <a:rPr lang="en-ZA" smtClean="0"/>
              <a:t>‹#›</a:t>
            </a:fld>
            <a:endParaRPr lang="en-ZA" dirty="0"/>
          </a:p>
        </p:txBody>
      </p:sp>
    </p:spTree>
    <p:extLst>
      <p:ext uri="{BB962C8B-B14F-4D97-AF65-F5344CB8AC3E}">
        <p14:creationId xmlns:p14="http://schemas.microsoft.com/office/powerpoint/2010/main" val="3117876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F68636-819C-41D1-97C9-88DD409C8BEB}" type="datetimeFigureOut">
              <a:rPr lang="en-ZA" smtClean="0"/>
              <a:t>2024/04/24</a:t>
            </a:fld>
            <a:endParaRPr lang="en-ZA" dirty="0"/>
          </a:p>
        </p:txBody>
      </p:sp>
      <p:sp>
        <p:nvSpPr>
          <p:cNvPr id="3" name="Footer Placeholder 2"/>
          <p:cNvSpPr>
            <a:spLocks noGrp="1"/>
          </p:cNvSpPr>
          <p:nvPr>
            <p:ph type="ftr" sz="quarter" idx="11"/>
          </p:nvPr>
        </p:nvSpPr>
        <p:spPr/>
        <p:txBody>
          <a:bodyPr/>
          <a:lstStyle/>
          <a:p>
            <a:endParaRPr lang="en-ZA" dirty="0"/>
          </a:p>
        </p:txBody>
      </p:sp>
      <p:sp>
        <p:nvSpPr>
          <p:cNvPr id="4" name="Slide Number Placeholder 3"/>
          <p:cNvSpPr>
            <a:spLocks noGrp="1"/>
          </p:cNvSpPr>
          <p:nvPr>
            <p:ph type="sldNum" sz="quarter" idx="12"/>
          </p:nvPr>
        </p:nvSpPr>
        <p:spPr/>
        <p:txBody>
          <a:bodyPr/>
          <a:lstStyle/>
          <a:p>
            <a:fld id="{EB5A6AB4-5DA9-4730-8605-D56DBEE9DAD4}" type="slidenum">
              <a:rPr lang="en-ZA" smtClean="0"/>
              <a:t>‹#›</a:t>
            </a:fld>
            <a:endParaRPr lang="en-ZA" dirty="0"/>
          </a:p>
        </p:txBody>
      </p:sp>
    </p:spTree>
    <p:extLst>
      <p:ext uri="{BB962C8B-B14F-4D97-AF65-F5344CB8AC3E}">
        <p14:creationId xmlns:p14="http://schemas.microsoft.com/office/powerpoint/2010/main" val="2375604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50D1AE-A974-174A-2C66-D25B1C9EF07A}"/>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6601AC07-5C8D-EEBA-2282-F1CE0C5EFA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857A301C-AB66-CC43-109D-D802F6A9D5EA}"/>
              </a:ext>
            </a:extLst>
          </p:cNvPr>
          <p:cNvSpPr>
            <a:spLocks noGrp="1"/>
          </p:cNvSpPr>
          <p:nvPr>
            <p:ph type="dt" sz="half" idx="10"/>
          </p:nvPr>
        </p:nvSpPr>
        <p:spPr/>
        <p:txBody>
          <a:bodyPr/>
          <a:lstStyle/>
          <a:p>
            <a:fld id="{10836D36-83BE-42FC-8CE2-DBDDDDDF4888}" type="datetimeFigureOut">
              <a:rPr lang="en-ZA" smtClean="0"/>
              <a:t>2024/04/24</a:t>
            </a:fld>
            <a:endParaRPr lang="en-ZA" dirty="0"/>
          </a:p>
        </p:txBody>
      </p:sp>
      <p:sp>
        <p:nvSpPr>
          <p:cNvPr id="5" name="Footer Placeholder 4">
            <a:extLst>
              <a:ext uri="{FF2B5EF4-FFF2-40B4-BE49-F238E27FC236}">
                <a16:creationId xmlns:a16="http://schemas.microsoft.com/office/drawing/2014/main" xmlns="" id="{E4DA1CBF-D7D7-04C6-0FF8-3117811F32D8}"/>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xmlns="" id="{DC1CA849-46DC-2DFB-FAAC-181C55C3197E}"/>
              </a:ext>
            </a:extLst>
          </p:cNvPr>
          <p:cNvSpPr>
            <a:spLocks noGrp="1"/>
          </p:cNvSpPr>
          <p:nvPr>
            <p:ph type="sldNum" sz="quarter" idx="12"/>
          </p:nvPr>
        </p:nvSpPr>
        <p:spPr/>
        <p:txBody>
          <a:bodyPr/>
          <a:lstStyle/>
          <a:p>
            <a:fld id="{A38856F6-6F55-46D1-B674-107CD68A6F2C}" type="slidenum">
              <a:rPr lang="en-ZA" smtClean="0"/>
              <a:t>‹#›</a:t>
            </a:fld>
            <a:endParaRPr lang="en-ZA" dirty="0"/>
          </a:p>
        </p:txBody>
      </p:sp>
    </p:spTree>
    <p:extLst>
      <p:ext uri="{BB962C8B-B14F-4D97-AF65-F5344CB8AC3E}">
        <p14:creationId xmlns:p14="http://schemas.microsoft.com/office/powerpoint/2010/main" val="1444578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F68636-819C-41D1-97C9-88DD409C8BEB}" type="datetimeFigureOut">
              <a:rPr lang="en-ZA" smtClean="0"/>
              <a:t>2024/04/24</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EB5A6AB4-5DA9-4730-8605-D56DBEE9DAD4}" type="slidenum">
              <a:rPr lang="en-ZA" smtClean="0"/>
              <a:t>‹#›</a:t>
            </a:fld>
            <a:endParaRPr lang="en-ZA" dirty="0"/>
          </a:p>
        </p:txBody>
      </p:sp>
    </p:spTree>
    <p:extLst>
      <p:ext uri="{BB962C8B-B14F-4D97-AF65-F5344CB8AC3E}">
        <p14:creationId xmlns:p14="http://schemas.microsoft.com/office/powerpoint/2010/main" val="4035169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F68636-819C-41D1-97C9-88DD409C8BEB}" type="datetimeFigureOut">
              <a:rPr lang="en-ZA" smtClean="0"/>
              <a:t>2024/04/24</a:t>
            </a:fld>
            <a:endParaRPr lang="en-ZA" dirty="0"/>
          </a:p>
        </p:txBody>
      </p:sp>
      <p:sp>
        <p:nvSpPr>
          <p:cNvPr id="6" name="Footer Placeholder 5"/>
          <p:cNvSpPr>
            <a:spLocks noGrp="1"/>
          </p:cNvSpPr>
          <p:nvPr>
            <p:ph type="ftr" sz="quarter" idx="11"/>
          </p:nvPr>
        </p:nvSpPr>
        <p:spPr/>
        <p:txBody>
          <a:bodyPr/>
          <a:lstStyle/>
          <a:p>
            <a:endParaRPr lang="en-ZA" dirty="0"/>
          </a:p>
        </p:txBody>
      </p:sp>
      <p:sp>
        <p:nvSpPr>
          <p:cNvPr id="7" name="Slide Number Placeholder 6"/>
          <p:cNvSpPr>
            <a:spLocks noGrp="1"/>
          </p:cNvSpPr>
          <p:nvPr>
            <p:ph type="sldNum" sz="quarter" idx="12"/>
          </p:nvPr>
        </p:nvSpPr>
        <p:spPr/>
        <p:txBody>
          <a:bodyPr/>
          <a:lstStyle/>
          <a:p>
            <a:fld id="{EB5A6AB4-5DA9-4730-8605-D56DBEE9DAD4}" type="slidenum">
              <a:rPr lang="en-ZA" smtClean="0"/>
              <a:t>‹#›</a:t>
            </a:fld>
            <a:endParaRPr lang="en-ZA" dirty="0"/>
          </a:p>
        </p:txBody>
      </p:sp>
    </p:spTree>
    <p:extLst>
      <p:ext uri="{BB962C8B-B14F-4D97-AF65-F5344CB8AC3E}">
        <p14:creationId xmlns:p14="http://schemas.microsoft.com/office/powerpoint/2010/main" val="3486486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BCF68636-819C-41D1-97C9-88DD409C8BEB}" type="datetimeFigureOut">
              <a:rPr lang="en-ZA" smtClean="0"/>
              <a:t>2024/04/24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EB5A6AB4-5DA9-4730-8605-D56DBEE9DAD4}" type="slidenum">
              <a:rPr lang="en-ZA" smtClean="0"/>
              <a:t>‹#›</a:t>
            </a:fld>
            <a:endParaRPr lang="en-ZA" dirty="0"/>
          </a:p>
        </p:txBody>
      </p:sp>
    </p:spTree>
    <p:extLst>
      <p:ext uri="{BB962C8B-B14F-4D97-AF65-F5344CB8AC3E}">
        <p14:creationId xmlns:p14="http://schemas.microsoft.com/office/powerpoint/2010/main" val="2295315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BCF68636-819C-41D1-97C9-88DD409C8BEB}" type="datetimeFigureOut">
              <a:rPr lang="en-ZA" smtClean="0"/>
              <a:t>2024/04/24</a:t>
            </a:fld>
            <a:endParaRPr lang="en-ZA" dirty="0"/>
          </a:p>
        </p:txBody>
      </p:sp>
      <p:sp>
        <p:nvSpPr>
          <p:cNvPr id="5" name="Footer Placeholder 4"/>
          <p:cNvSpPr>
            <a:spLocks noGrp="1"/>
          </p:cNvSpPr>
          <p:nvPr>
            <p:ph type="ftr" sz="quarter" idx="11"/>
          </p:nvPr>
        </p:nvSpPr>
        <p:spPr/>
        <p:txBody>
          <a:bodyPr/>
          <a:lstStyle/>
          <a:p>
            <a:endParaRPr lang="en-ZA" dirty="0"/>
          </a:p>
        </p:txBody>
      </p:sp>
      <p:sp>
        <p:nvSpPr>
          <p:cNvPr id="6" name="Slide Number Placeholder 5"/>
          <p:cNvSpPr>
            <a:spLocks noGrp="1"/>
          </p:cNvSpPr>
          <p:nvPr>
            <p:ph type="sldNum" sz="quarter" idx="12"/>
          </p:nvPr>
        </p:nvSpPr>
        <p:spPr/>
        <p:txBody>
          <a:bodyPr/>
          <a:lstStyle/>
          <a:p>
            <a:fld id="{EB5A6AB4-5DA9-4730-8605-D56DBEE9DAD4}" type="slidenum">
              <a:rPr lang="en-ZA" smtClean="0"/>
              <a:t>‹#›</a:t>
            </a:fld>
            <a:endParaRPr lang="en-ZA" dirty="0"/>
          </a:p>
        </p:txBody>
      </p:sp>
    </p:spTree>
    <p:extLst>
      <p:ext uri="{BB962C8B-B14F-4D97-AF65-F5344CB8AC3E}">
        <p14:creationId xmlns:p14="http://schemas.microsoft.com/office/powerpoint/2010/main" val="1019952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MAGE AND CONTENTS LAYOUT_27">
    <p:spTree>
      <p:nvGrpSpPr>
        <p:cNvPr id="1" name=""/>
        <p:cNvGrpSpPr/>
        <p:nvPr/>
      </p:nvGrpSpPr>
      <p:grpSpPr>
        <a:xfrm>
          <a:off x="0" y="0"/>
          <a:ext cx="0" cy="0"/>
          <a:chOff x="0" y="0"/>
          <a:chExt cx="0" cy="0"/>
        </a:xfrm>
      </p:grpSpPr>
      <p:sp>
        <p:nvSpPr>
          <p:cNvPr id="7" name="Rectangle 6"/>
          <p:cNvSpPr/>
          <p:nvPr userDrawn="1"/>
        </p:nvSpPr>
        <p:spPr>
          <a:xfrm>
            <a:off x="6093413" y="-1"/>
            <a:ext cx="6096001" cy="6858001"/>
          </a:xfrm>
          <a:prstGeom prst="rect">
            <a:avLst/>
          </a:prstGeom>
          <a:solidFill>
            <a:srgbClr val="A02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그림 개체 틀 2"/>
          <p:cNvSpPr>
            <a:spLocks noGrp="1"/>
          </p:cNvSpPr>
          <p:nvPr>
            <p:ph type="pic" sz="quarter" idx="46" hasCustomPrompt="1"/>
          </p:nvPr>
        </p:nvSpPr>
        <p:spPr>
          <a:xfrm>
            <a:off x="4533269" y="1150261"/>
            <a:ext cx="2412000" cy="158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12" name="그림 개체 틀 2"/>
          <p:cNvSpPr>
            <a:spLocks noGrp="1"/>
          </p:cNvSpPr>
          <p:nvPr>
            <p:ph type="pic" sz="quarter" idx="61" hasCustomPrompt="1"/>
          </p:nvPr>
        </p:nvSpPr>
        <p:spPr>
          <a:xfrm>
            <a:off x="4533269" y="4561207"/>
            <a:ext cx="2412000" cy="158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15" name="그림 개체 틀 2"/>
          <p:cNvSpPr>
            <a:spLocks noGrp="1"/>
          </p:cNvSpPr>
          <p:nvPr>
            <p:ph type="pic" sz="quarter" idx="63" hasCustomPrompt="1"/>
          </p:nvPr>
        </p:nvSpPr>
        <p:spPr>
          <a:xfrm>
            <a:off x="2883891" y="551019"/>
            <a:ext cx="1548000" cy="2340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17" name="그림 개체 틀 2"/>
          <p:cNvSpPr>
            <a:spLocks noGrp="1"/>
          </p:cNvSpPr>
          <p:nvPr>
            <p:ph type="pic" sz="quarter" idx="64" hasCustomPrompt="1"/>
          </p:nvPr>
        </p:nvSpPr>
        <p:spPr>
          <a:xfrm>
            <a:off x="2883891" y="3012492"/>
            <a:ext cx="1548000" cy="1260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18" name="그림 개체 틀 2"/>
          <p:cNvSpPr>
            <a:spLocks noGrp="1"/>
          </p:cNvSpPr>
          <p:nvPr>
            <p:ph type="pic" sz="quarter" idx="65" hasCustomPrompt="1"/>
          </p:nvPr>
        </p:nvSpPr>
        <p:spPr>
          <a:xfrm>
            <a:off x="0" y="2321756"/>
            <a:ext cx="2772000" cy="1260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20" name="그림 개체 틀 2"/>
          <p:cNvSpPr>
            <a:spLocks noGrp="1"/>
          </p:cNvSpPr>
          <p:nvPr>
            <p:ph type="pic" sz="quarter" idx="66" hasCustomPrompt="1"/>
          </p:nvPr>
        </p:nvSpPr>
        <p:spPr>
          <a:xfrm>
            <a:off x="2890419" y="4393964"/>
            <a:ext cx="1548000" cy="194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21" name="그림 개체 틀 2"/>
          <p:cNvSpPr>
            <a:spLocks noGrp="1"/>
          </p:cNvSpPr>
          <p:nvPr>
            <p:ph type="pic" sz="quarter" idx="67" hasCustomPrompt="1"/>
          </p:nvPr>
        </p:nvSpPr>
        <p:spPr>
          <a:xfrm>
            <a:off x="4533269" y="2855734"/>
            <a:ext cx="2412000" cy="158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sp>
        <p:nvSpPr>
          <p:cNvPr id="22" name="그림 개체 틀 2"/>
          <p:cNvSpPr>
            <a:spLocks noGrp="1"/>
          </p:cNvSpPr>
          <p:nvPr>
            <p:ph type="pic" sz="quarter" idx="68" hasCustomPrompt="1"/>
          </p:nvPr>
        </p:nvSpPr>
        <p:spPr>
          <a:xfrm>
            <a:off x="0" y="3703228"/>
            <a:ext cx="2772000" cy="1260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lvl1pPr marL="0" indent="0">
              <a:buNone/>
              <a:defRPr lang="ko-KR" altLang="en-US" sz="1200" dirty="0">
                <a:solidFill>
                  <a:schemeClr val="tx1">
                    <a:lumMod val="85000"/>
                    <a:lumOff val="15000"/>
                  </a:schemeClr>
                </a:solidFill>
              </a:defRPr>
            </a:lvl1pPr>
          </a:lstStyle>
          <a:p>
            <a:pPr marL="0" lvl="0" algn="ctr"/>
            <a:r>
              <a:rPr lang="en-US" altLang="ko-KR" dirty="0"/>
              <a:t>Place Your Picture Here</a:t>
            </a:r>
            <a:endParaRPr lang="ko-KR" altLang="en-US" dirty="0"/>
          </a:p>
        </p:txBody>
      </p:sp>
      <p:grpSp>
        <p:nvGrpSpPr>
          <p:cNvPr id="16" name="그룹 15"/>
          <p:cNvGrpSpPr/>
          <p:nvPr userDrawn="1"/>
        </p:nvGrpSpPr>
        <p:grpSpPr>
          <a:xfrm rot="16200000">
            <a:off x="11112593" y="5798497"/>
            <a:ext cx="720080" cy="720080"/>
            <a:chOff x="546346" y="5762189"/>
            <a:chExt cx="720080" cy="720080"/>
          </a:xfrm>
        </p:grpSpPr>
        <p:sp>
          <p:nvSpPr>
            <p:cNvPr id="19" name="직사각형 18"/>
            <p:cNvSpPr/>
            <p:nvPr/>
          </p:nvSpPr>
          <p:spPr>
            <a:xfrm>
              <a:off x="546346" y="5762189"/>
              <a:ext cx="180000" cy="72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직사각형 22"/>
            <p:cNvSpPr/>
            <p:nvPr/>
          </p:nvSpPr>
          <p:spPr>
            <a:xfrm rot="5400000">
              <a:off x="906386" y="6122229"/>
              <a:ext cx="180000" cy="5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2810060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Basic Layout">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accent3"/>
                </a:solidFill>
                <a:latin typeface="+mj-lt"/>
                <a:cs typeface="Arial" panose="020B0604020202020204"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5" b="0" baseline="0">
                <a:solidFill>
                  <a:schemeClr val="accent3"/>
                </a:solidFill>
                <a:latin typeface="+mn-lt"/>
                <a:cs typeface="Arial" panose="020B0604020202020204"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153092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Images &amp; Contents Layou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719402" y="539930"/>
            <a:ext cx="10728000" cy="4140000"/>
          </a:xfrm>
          <a:prstGeom prst="rect">
            <a:avLst/>
          </a:prstGeom>
          <a:solidFill>
            <a:srgbClr val="A02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latin typeface="+mn-lt"/>
            </a:endParaRPr>
          </a:p>
        </p:txBody>
      </p:sp>
      <p:sp>
        <p:nvSpPr>
          <p:cNvPr id="3" name="Picture Placeholder 2"/>
          <p:cNvSpPr>
            <a:spLocks noGrp="1"/>
          </p:cNvSpPr>
          <p:nvPr>
            <p:ph type="pic" idx="11" hasCustomPrompt="1"/>
          </p:nvPr>
        </p:nvSpPr>
        <p:spPr>
          <a:xfrm>
            <a:off x="8827363" y="686435"/>
            <a:ext cx="2448000" cy="1836000"/>
          </a:xfrm>
          <a:prstGeom prst="rect">
            <a:avLst/>
          </a:prstGeom>
          <a:solidFill>
            <a:schemeClr val="bg1">
              <a:lumMod val="95000"/>
            </a:schemeClr>
          </a:solidFill>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6189682" y="2683988"/>
            <a:ext cx="2448000" cy="1836000"/>
          </a:xfrm>
          <a:prstGeom prst="rect">
            <a:avLst/>
          </a:prstGeom>
          <a:solidFill>
            <a:schemeClr val="bg1">
              <a:lumMod val="95000"/>
            </a:schemeClr>
          </a:solidFill>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 name="Picture Placeholder 2"/>
          <p:cNvSpPr>
            <a:spLocks noGrp="1"/>
          </p:cNvSpPr>
          <p:nvPr>
            <p:ph type="pic" idx="13" hasCustomPrompt="1"/>
          </p:nvPr>
        </p:nvSpPr>
        <p:spPr>
          <a:xfrm>
            <a:off x="912000" y="2683988"/>
            <a:ext cx="5088000" cy="1836000"/>
          </a:xfrm>
          <a:prstGeom prst="rect">
            <a:avLst/>
          </a:prstGeom>
          <a:solidFill>
            <a:schemeClr val="bg1">
              <a:lumMod val="95000"/>
            </a:schemeClr>
          </a:solidFill>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6" name="Picture Placeholder 2"/>
          <p:cNvSpPr>
            <a:spLocks noGrp="1"/>
          </p:cNvSpPr>
          <p:nvPr>
            <p:ph type="pic" idx="14" hasCustomPrompt="1"/>
          </p:nvPr>
        </p:nvSpPr>
        <p:spPr>
          <a:xfrm>
            <a:off x="8827363" y="2683988"/>
            <a:ext cx="2448000" cy="1836000"/>
          </a:xfrm>
          <a:prstGeom prst="rect">
            <a:avLst/>
          </a:prstGeom>
          <a:solidFill>
            <a:schemeClr val="bg1">
              <a:lumMod val="95000"/>
            </a:schemeClr>
          </a:solidFill>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7" name="Picture Placeholder 2"/>
          <p:cNvSpPr>
            <a:spLocks noGrp="1"/>
          </p:cNvSpPr>
          <p:nvPr>
            <p:ph type="pic" idx="16" hasCustomPrompt="1"/>
          </p:nvPr>
        </p:nvSpPr>
        <p:spPr>
          <a:xfrm>
            <a:off x="3549682" y="686435"/>
            <a:ext cx="5088000" cy="1836000"/>
          </a:xfrm>
          <a:prstGeom prst="rect">
            <a:avLst/>
          </a:prstGeom>
          <a:solidFill>
            <a:schemeClr val="bg1">
              <a:lumMod val="95000"/>
            </a:schemeClr>
          </a:solidFill>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8" name="Picture Placeholder 2"/>
          <p:cNvSpPr>
            <a:spLocks noGrp="1"/>
          </p:cNvSpPr>
          <p:nvPr>
            <p:ph type="pic" idx="15" hasCustomPrompt="1"/>
          </p:nvPr>
        </p:nvSpPr>
        <p:spPr>
          <a:xfrm>
            <a:off x="912000" y="686435"/>
            <a:ext cx="2448000" cy="1836000"/>
          </a:xfrm>
          <a:prstGeom prst="rect">
            <a:avLst/>
          </a:prstGeom>
          <a:solidFill>
            <a:schemeClr val="bg1">
              <a:lumMod val="95000"/>
            </a:schemeClr>
          </a:solidFill>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6" name="Rectangle 8"/>
          <p:cNvSpPr/>
          <p:nvPr userDrawn="1"/>
        </p:nvSpPr>
        <p:spPr>
          <a:xfrm>
            <a:off x="0" y="0"/>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p>
        </p:txBody>
      </p:sp>
    </p:spTree>
    <p:extLst>
      <p:ext uri="{BB962C8B-B14F-4D97-AF65-F5344CB8AC3E}">
        <p14:creationId xmlns:p14="http://schemas.microsoft.com/office/powerpoint/2010/main" val="190809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Picture Placeholder 2"/>
          <p:cNvSpPr>
            <a:spLocks noGrp="1"/>
          </p:cNvSpPr>
          <p:nvPr>
            <p:ph type="pic" idx="14" hasCustomPrompt="1"/>
          </p:nvPr>
        </p:nvSpPr>
        <p:spPr>
          <a:xfrm>
            <a:off x="716828" y="3486206"/>
            <a:ext cx="6408000" cy="2844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p:cNvSpPr>
            <a:spLocks noGrp="1"/>
          </p:cNvSpPr>
          <p:nvPr>
            <p:ph type="pic" idx="16" hasCustomPrompt="1"/>
          </p:nvPr>
        </p:nvSpPr>
        <p:spPr>
          <a:xfrm>
            <a:off x="9420597" y="3486206"/>
            <a:ext cx="2052000" cy="2844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7" hasCustomPrompt="1"/>
          </p:nvPr>
        </p:nvSpPr>
        <p:spPr>
          <a:xfrm>
            <a:off x="9420597" y="513805"/>
            <a:ext cx="2052000" cy="2844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8" hasCustomPrompt="1"/>
          </p:nvPr>
        </p:nvSpPr>
        <p:spPr>
          <a:xfrm>
            <a:off x="716828" y="513805"/>
            <a:ext cx="2052000" cy="2844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9" hasCustomPrompt="1"/>
          </p:nvPr>
        </p:nvSpPr>
        <p:spPr>
          <a:xfrm>
            <a:off x="2894828" y="513805"/>
            <a:ext cx="2052000" cy="2844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20" hasCustomPrompt="1"/>
          </p:nvPr>
        </p:nvSpPr>
        <p:spPr>
          <a:xfrm>
            <a:off x="5072828" y="513805"/>
            <a:ext cx="2052000" cy="2844000"/>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Rectangle 7"/>
          <p:cNvSpPr/>
          <p:nvPr userDrawn="1"/>
        </p:nvSpPr>
        <p:spPr>
          <a:xfrm>
            <a:off x="7244655" y="1"/>
            <a:ext cx="2052000" cy="6857999"/>
          </a:xfrm>
          <a:prstGeom prst="rect">
            <a:avLst/>
          </a:prstGeom>
          <a:solidFill>
            <a:srgbClr val="A02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latin typeface="+mn-lt"/>
            </a:endParaRPr>
          </a:p>
        </p:txBody>
      </p:sp>
    </p:spTree>
    <p:extLst>
      <p:ext uri="{BB962C8B-B14F-4D97-AF65-F5344CB8AC3E}">
        <p14:creationId xmlns:p14="http://schemas.microsoft.com/office/powerpoint/2010/main" val="1632633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91926"/>
            <a:ext cx="11573197" cy="724247"/>
          </a:xfrm>
          <a:prstGeom prst="rect">
            <a:avLst/>
          </a:prstGeom>
        </p:spPr>
        <p:txBody>
          <a:bodyPr anchor="ctr"/>
          <a:lstStyle>
            <a:lvl1pPr marL="0" indent="0" algn="ctr">
              <a:buNone/>
              <a:defRPr sz="5400" b="0" baseline="0">
                <a:latin typeface="+mj-lt"/>
                <a:cs typeface="Arial" panose="020B0604020202020204" pitchFamily="34" charset="0"/>
              </a:defRPr>
            </a:lvl1pPr>
          </a:lstStyle>
          <a:p>
            <a:pPr lvl="0"/>
            <a:r>
              <a:rPr lang="en-US" altLang="ko-KR" dirty="0"/>
              <a:t>BASIC LAYOUT</a:t>
            </a:r>
          </a:p>
        </p:txBody>
      </p:sp>
      <p:sp>
        <p:nvSpPr>
          <p:cNvPr id="9" name="Rectangle 8"/>
          <p:cNvSpPr/>
          <p:nvPr userDrawn="1"/>
        </p:nvSpPr>
        <p:spPr>
          <a:xfrm>
            <a:off x="0" y="0"/>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p>
        </p:txBody>
      </p:sp>
      <p:sp>
        <p:nvSpPr>
          <p:cNvPr id="6" name="Rectangle 8"/>
          <p:cNvSpPr/>
          <p:nvPr userDrawn="1"/>
        </p:nvSpPr>
        <p:spPr>
          <a:xfrm>
            <a:off x="0" y="6812281"/>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p>
        </p:txBody>
      </p:sp>
      <p:sp>
        <p:nvSpPr>
          <p:cNvPr id="5" name="그림 개체 틀 2"/>
          <p:cNvSpPr>
            <a:spLocks noGrp="1"/>
          </p:cNvSpPr>
          <p:nvPr>
            <p:ph type="pic" sz="quarter" idx="11" hasCustomPrompt="1"/>
          </p:nvPr>
        </p:nvSpPr>
        <p:spPr>
          <a:xfrm>
            <a:off x="3484228" y="1815714"/>
            <a:ext cx="2844000" cy="4248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anose="020B0604020202020204" pitchFamily="34" charset="0"/>
              </a:defRPr>
            </a:lvl1pPr>
          </a:lstStyle>
          <a:p>
            <a:r>
              <a:rPr lang="en-US" altLang="ko-KR" dirty="0"/>
              <a:t>Place Your Picture Here</a:t>
            </a:r>
            <a:endParaRPr lang="ko-KR" altLang="en-US" dirty="0"/>
          </a:p>
        </p:txBody>
      </p:sp>
      <p:sp>
        <p:nvSpPr>
          <p:cNvPr id="7" name="Rectangle 15"/>
          <p:cNvSpPr/>
          <p:nvPr userDrawn="1"/>
        </p:nvSpPr>
        <p:spPr>
          <a:xfrm>
            <a:off x="-1" y="1815714"/>
            <a:ext cx="3396343" cy="424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solidFill>
                <a:schemeClr val="tx1">
                  <a:lumMod val="75000"/>
                  <a:lumOff val="25000"/>
                </a:schemeClr>
              </a:solidFill>
            </a:endParaRPr>
          </a:p>
        </p:txBody>
      </p:sp>
      <p:sp>
        <p:nvSpPr>
          <p:cNvPr id="8" name="그림 개체 틀 2"/>
          <p:cNvSpPr>
            <a:spLocks noGrp="1"/>
          </p:cNvSpPr>
          <p:nvPr>
            <p:ph type="pic" sz="quarter" idx="12" hasCustomPrompt="1"/>
          </p:nvPr>
        </p:nvSpPr>
        <p:spPr>
          <a:xfrm>
            <a:off x="6416114" y="1815714"/>
            <a:ext cx="2844000" cy="4248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anose="020B0604020202020204" pitchFamily="34" charset="0"/>
              </a:defRPr>
            </a:lvl1pPr>
          </a:lstStyle>
          <a:p>
            <a:r>
              <a:rPr lang="en-US" altLang="ko-KR" dirty="0"/>
              <a:t>Place Your Picture Here</a:t>
            </a:r>
            <a:endParaRPr lang="ko-KR" altLang="en-US" dirty="0"/>
          </a:p>
        </p:txBody>
      </p:sp>
      <p:sp>
        <p:nvSpPr>
          <p:cNvPr id="10" name="그림 개체 틀 2"/>
          <p:cNvSpPr>
            <a:spLocks noGrp="1"/>
          </p:cNvSpPr>
          <p:nvPr>
            <p:ph type="pic" sz="quarter" idx="13" hasCustomPrompt="1"/>
          </p:nvPr>
        </p:nvSpPr>
        <p:spPr>
          <a:xfrm>
            <a:off x="9348000" y="1815714"/>
            <a:ext cx="2844000" cy="4248000"/>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anose="020B0604020202020204"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198272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Section Break Layout">
    <p:bg>
      <p:bgPr>
        <a:solidFill>
          <a:schemeClr val="bg1"/>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2286000"/>
            <a:ext cx="4065600" cy="2286000"/>
          </a:xfrm>
          <a:prstGeom prst="rect">
            <a:avLst/>
          </a:prstGeom>
          <a:solidFill>
            <a:schemeClr val="bg1">
              <a:lumMod val="95000"/>
            </a:schemeClr>
          </a:solidFill>
        </p:spPr>
        <p:txBody>
          <a:bodyPr anchor="ct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p:cNvSpPr>
            <a:spLocks noGrp="1"/>
          </p:cNvSpPr>
          <p:nvPr>
            <p:ph type="pic" idx="10" hasCustomPrompt="1"/>
          </p:nvPr>
        </p:nvSpPr>
        <p:spPr>
          <a:xfrm>
            <a:off x="4063200" y="0"/>
            <a:ext cx="4065600" cy="2286000"/>
          </a:xfrm>
          <a:prstGeom prst="rect">
            <a:avLst/>
          </a:prstGeom>
          <a:solidFill>
            <a:schemeClr val="bg1">
              <a:lumMod val="95000"/>
            </a:schemeClr>
          </a:solidFill>
        </p:spPr>
        <p:txBody>
          <a:bodyPr anchor="ct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1" hasCustomPrompt="1"/>
          </p:nvPr>
        </p:nvSpPr>
        <p:spPr>
          <a:xfrm>
            <a:off x="8126400" y="2286000"/>
            <a:ext cx="4065600" cy="2286000"/>
          </a:xfrm>
          <a:prstGeom prst="rect">
            <a:avLst/>
          </a:prstGeom>
          <a:solidFill>
            <a:schemeClr val="bg1">
              <a:lumMod val="95000"/>
            </a:schemeClr>
          </a:solidFill>
        </p:spPr>
        <p:txBody>
          <a:bodyPr anchor="ct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4063200" y="4572000"/>
            <a:ext cx="4065600" cy="2286000"/>
          </a:xfrm>
          <a:prstGeom prst="rect">
            <a:avLst/>
          </a:prstGeom>
          <a:solidFill>
            <a:schemeClr val="bg1">
              <a:lumMod val="95000"/>
            </a:schemeClr>
          </a:solidFill>
        </p:spPr>
        <p:txBody>
          <a:bodyPr anchor="ctr"/>
          <a:lstStyle>
            <a:lvl1pPr marL="0" indent="0" algn="ctr">
              <a:buNone/>
              <a:defRPr sz="1200" baseline="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Rectangle 5"/>
          <p:cNvSpPr/>
          <p:nvPr userDrawn="1"/>
        </p:nvSpPr>
        <p:spPr>
          <a:xfrm>
            <a:off x="4063200" y="2276872"/>
            <a:ext cx="4063200" cy="2304256"/>
          </a:xfrm>
          <a:prstGeom prst="rect">
            <a:avLst/>
          </a:prstGeom>
          <a:solidFill>
            <a:srgbClr val="A02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92349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B65C6D-30B9-958F-428B-ECAD0691E8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xmlns="" id="{343F2C58-D12B-E4CD-0AFF-022E8A9E55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C7BFC7B-1556-0D7E-7EB9-1C3CD3238D59}"/>
              </a:ext>
            </a:extLst>
          </p:cNvPr>
          <p:cNvSpPr>
            <a:spLocks noGrp="1"/>
          </p:cNvSpPr>
          <p:nvPr>
            <p:ph type="dt" sz="half" idx="10"/>
          </p:nvPr>
        </p:nvSpPr>
        <p:spPr/>
        <p:txBody>
          <a:bodyPr/>
          <a:lstStyle/>
          <a:p>
            <a:fld id="{10836D36-83BE-42FC-8CE2-DBDDDDDF4888}" type="datetimeFigureOut">
              <a:rPr lang="en-ZA" smtClean="0"/>
              <a:t>2024/04/24</a:t>
            </a:fld>
            <a:endParaRPr lang="en-ZA" dirty="0"/>
          </a:p>
        </p:txBody>
      </p:sp>
      <p:sp>
        <p:nvSpPr>
          <p:cNvPr id="5" name="Footer Placeholder 4">
            <a:extLst>
              <a:ext uri="{FF2B5EF4-FFF2-40B4-BE49-F238E27FC236}">
                <a16:creationId xmlns:a16="http://schemas.microsoft.com/office/drawing/2014/main" xmlns="" id="{270C17FB-0C34-E5D8-4E5A-E72A43FAFDF6}"/>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xmlns="" id="{FB55B120-0CC6-C74E-E605-987A5A328FC6}"/>
              </a:ext>
            </a:extLst>
          </p:cNvPr>
          <p:cNvSpPr>
            <a:spLocks noGrp="1"/>
          </p:cNvSpPr>
          <p:nvPr>
            <p:ph type="sldNum" sz="quarter" idx="12"/>
          </p:nvPr>
        </p:nvSpPr>
        <p:spPr/>
        <p:txBody>
          <a:bodyPr/>
          <a:lstStyle/>
          <a:p>
            <a:fld id="{A38856F6-6F55-46D1-B674-107CD68A6F2C}" type="slidenum">
              <a:rPr lang="en-ZA" smtClean="0"/>
              <a:t>‹#›</a:t>
            </a:fld>
            <a:endParaRPr lang="en-ZA" dirty="0"/>
          </a:p>
        </p:txBody>
      </p:sp>
    </p:spTree>
    <p:extLst>
      <p:ext uri="{BB962C8B-B14F-4D97-AF65-F5344CB8AC3E}">
        <p14:creationId xmlns:p14="http://schemas.microsoft.com/office/powerpoint/2010/main" val="3876677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Images and Contents Layout">
    <p:spTree>
      <p:nvGrpSpPr>
        <p:cNvPr id="1" name=""/>
        <p:cNvGrpSpPr/>
        <p:nvPr/>
      </p:nvGrpSpPr>
      <p:grpSpPr>
        <a:xfrm>
          <a:off x="0" y="0"/>
          <a:ext cx="0" cy="0"/>
          <a:chOff x="0" y="0"/>
          <a:chExt cx="0" cy="0"/>
        </a:xfrm>
      </p:grpSpPr>
      <p:sp>
        <p:nvSpPr>
          <p:cNvPr id="6" name="Picture Placeholder 2"/>
          <p:cNvSpPr>
            <a:spLocks noGrp="1"/>
          </p:cNvSpPr>
          <p:nvPr>
            <p:ph type="pic" idx="18" hasCustomPrompt="1"/>
          </p:nvPr>
        </p:nvSpPr>
        <p:spPr>
          <a:xfrm>
            <a:off x="3681556" y="4363"/>
            <a:ext cx="3504000" cy="6858000"/>
          </a:xfrm>
          <a:prstGeom prst="rect">
            <a:avLst/>
          </a:prstGeom>
          <a:solidFill>
            <a:schemeClr val="bg1">
              <a:lumMod val="95000"/>
            </a:schemeClr>
          </a:solidFill>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9" hasCustomPrompt="1"/>
          </p:nvPr>
        </p:nvSpPr>
        <p:spPr>
          <a:xfrm>
            <a:off x="0" y="0"/>
            <a:ext cx="3504000" cy="3356992"/>
          </a:xfrm>
          <a:prstGeom prst="rect">
            <a:avLst/>
          </a:prstGeom>
          <a:solidFill>
            <a:schemeClr val="bg1">
              <a:lumMod val="95000"/>
            </a:schemeClr>
          </a:solidFill>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20" hasCustomPrompt="1"/>
          </p:nvPr>
        </p:nvSpPr>
        <p:spPr>
          <a:xfrm>
            <a:off x="0" y="3501008"/>
            <a:ext cx="3504000" cy="3356992"/>
          </a:xfrm>
          <a:prstGeom prst="rect">
            <a:avLst/>
          </a:prstGeom>
          <a:solidFill>
            <a:schemeClr val="bg1">
              <a:lumMod val="95000"/>
            </a:schemeClr>
          </a:solidFill>
        </p:spPr>
        <p:txBody>
          <a:bodyPr anchor="ctr"/>
          <a:lstStyle>
            <a:lvl1pPr marL="0" indent="0" algn="ctr">
              <a:buNone/>
              <a:defRPr sz="1200">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grpSp>
        <p:nvGrpSpPr>
          <p:cNvPr id="9" name="그룹 8"/>
          <p:cNvGrpSpPr/>
          <p:nvPr userDrawn="1"/>
        </p:nvGrpSpPr>
        <p:grpSpPr>
          <a:xfrm rot="10800000">
            <a:off x="11114869" y="393901"/>
            <a:ext cx="720080" cy="720080"/>
            <a:chOff x="546346" y="5762189"/>
            <a:chExt cx="720080" cy="720080"/>
          </a:xfrm>
          <a:solidFill>
            <a:schemeClr val="accent1"/>
          </a:solidFill>
        </p:grpSpPr>
        <p:sp>
          <p:nvSpPr>
            <p:cNvPr id="10" name="직사각형 9"/>
            <p:cNvSpPr/>
            <p:nvPr/>
          </p:nvSpPr>
          <p:spPr>
            <a:xfrm>
              <a:off x="546346" y="5762189"/>
              <a:ext cx="180000" cy="7200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p:cNvSpPr/>
            <p:nvPr/>
          </p:nvSpPr>
          <p:spPr>
            <a:xfrm rot="5400000">
              <a:off x="906386" y="6122229"/>
              <a:ext cx="180000" cy="5400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742955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Images and Contents Layout">
    <p:spTree>
      <p:nvGrpSpPr>
        <p:cNvPr id="1" name=""/>
        <p:cNvGrpSpPr/>
        <p:nvPr/>
      </p:nvGrpSpPr>
      <p:grpSpPr>
        <a:xfrm>
          <a:off x="0" y="0"/>
          <a:ext cx="0" cy="0"/>
          <a:chOff x="0" y="0"/>
          <a:chExt cx="0" cy="0"/>
        </a:xfrm>
      </p:grpSpPr>
      <p:sp>
        <p:nvSpPr>
          <p:cNvPr id="2" name="Rectangle 1"/>
          <p:cNvSpPr/>
          <p:nvPr userDrawn="1"/>
        </p:nvSpPr>
        <p:spPr>
          <a:xfrm>
            <a:off x="5781047" y="260648"/>
            <a:ext cx="5952661" cy="6336704"/>
          </a:xfrm>
          <a:prstGeom prst="rect">
            <a:avLst/>
          </a:prstGeom>
          <a:solidFill>
            <a:srgbClr val="A02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Picture Placeholder 2"/>
          <p:cNvSpPr>
            <a:spLocks noGrp="1"/>
          </p:cNvSpPr>
          <p:nvPr>
            <p:ph type="pic" idx="14" hasCustomPrompt="1"/>
          </p:nvPr>
        </p:nvSpPr>
        <p:spPr>
          <a:xfrm>
            <a:off x="734769" y="1196752"/>
            <a:ext cx="10849205" cy="3456384"/>
          </a:xfrm>
          <a:prstGeom prst="rect">
            <a:avLst/>
          </a:prstGeom>
          <a:solidFill>
            <a:schemeClr val="bg1">
              <a:lumMod val="95000"/>
            </a:schemeClr>
          </a:solidFill>
          <a:ln w="19050">
            <a:solidFill>
              <a:schemeClr val="bg1">
                <a:lumMod val="65000"/>
              </a:schemeClr>
            </a:solidFill>
          </a:ln>
        </p:spPr>
        <p:txBody>
          <a:bodyPr anchor="ctr"/>
          <a:lstStyle>
            <a:lvl1pPr marL="0" indent="0" algn="ctr">
              <a:buNone/>
              <a:defRPr sz="1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제목 1"/>
          <p:cNvSpPr>
            <a:spLocks noGrp="1"/>
          </p:cNvSpPr>
          <p:nvPr>
            <p:ph type="title" hasCustomPrompt="1"/>
          </p:nvPr>
        </p:nvSpPr>
        <p:spPr>
          <a:xfrm>
            <a:off x="0" y="269852"/>
            <a:ext cx="12192000" cy="710877"/>
          </a:xfrm>
          <a:prstGeom prst="rect">
            <a:avLst/>
          </a:prstGeom>
        </p:spPr>
        <p:txBody>
          <a:bodyPr anchor="ctr">
            <a:noAutofit/>
          </a:bodyPr>
          <a:lstStyle>
            <a:lvl1pPr algn="ctr">
              <a:defRPr sz="4800" b="0" baseline="0">
                <a:solidFill>
                  <a:schemeClr val="tx1">
                    <a:lumMod val="75000"/>
                    <a:lumOff val="25000"/>
                  </a:schemeClr>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grpSp>
        <p:nvGrpSpPr>
          <p:cNvPr id="6" name="그룹 5"/>
          <p:cNvGrpSpPr/>
          <p:nvPr userDrawn="1"/>
        </p:nvGrpSpPr>
        <p:grpSpPr>
          <a:xfrm rot="16200000">
            <a:off x="10717958" y="5625244"/>
            <a:ext cx="720080" cy="720080"/>
            <a:chOff x="546346" y="5762189"/>
            <a:chExt cx="720080" cy="720080"/>
          </a:xfrm>
        </p:grpSpPr>
        <p:sp>
          <p:nvSpPr>
            <p:cNvPr id="8" name="직사각형 7"/>
            <p:cNvSpPr/>
            <p:nvPr/>
          </p:nvSpPr>
          <p:spPr>
            <a:xfrm>
              <a:off x="546346" y="5762189"/>
              <a:ext cx="180000" cy="72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rot="5400000">
              <a:off x="906386" y="6122229"/>
              <a:ext cx="180000" cy="5400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76086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2" name="Picture Placeholder 2"/>
          <p:cNvSpPr>
            <a:spLocks noGrp="1"/>
          </p:cNvSpPr>
          <p:nvPr>
            <p:ph type="pic" idx="12" hasCustomPrompt="1"/>
          </p:nvPr>
        </p:nvSpPr>
        <p:spPr>
          <a:xfrm>
            <a:off x="3095449" y="3660"/>
            <a:ext cx="3600000" cy="3672000"/>
          </a:xfrm>
          <a:prstGeom prst="rect">
            <a:avLst/>
          </a:prstGeom>
          <a:solidFill>
            <a:schemeClr val="bg1">
              <a:lumMod val="95000"/>
            </a:schemeClr>
          </a:solidFill>
        </p:spPr>
        <p:txBody>
          <a:bodyPr anchor="ctr"/>
          <a:lstStyle>
            <a:lvl1pPr marL="0" indent="0" algn="ctr">
              <a:buNone/>
              <a:defRPr sz="1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Picture Placeholder 2"/>
          <p:cNvSpPr>
            <a:spLocks noGrp="1"/>
          </p:cNvSpPr>
          <p:nvPr>
            <p:ph type="pic" idx="13" hasCustomPrompt="1"/>
          </p:nvPr>
        </p:nvSpPr>
        <p:spPr>
          <a:xfrm>
            <a:off x="397585" y="3870000"/>
            <a:ext cx="3600000" cy="2988000"/>
          </a:xfrm>
          <a:prstGeom prst="rect">
            <a:avLst/>
          </a:prstGeom>
          <a:solidFill>
            <a:schemeClr val="bg1">
              <a:lumMod val="95000"/>
            </a:schemeClr>
          </a:solidFill>
        </p:spPr>
        <p:txBody>
          <a:bodyPr anchor="ctr"/>
          <a:lstStyle>
            <a:lvl1pPr marL="0" indent="0" algn="ctr">
              <a:buNone/>
              <a:defRPr sz="1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4" hasCustomPrompt="1"/>
          </p:nvPr>
        </p:nvSpPr>
        <p:spPr>
          <a:xfrm>
            <a:off x="4175449" y="3870000"/>
            <a:ext cx="2520000" cy="1908000"/>
          </a:xfrm>
          <a:prstGeom prst="rect">
            <a:avLst/>
          </a:prstGeom>
          <a:solidFill>
            <a:schemeClr val="bg1">
              <a:lumMod val="95000"/>
            </a:schemeClr>
          </a:solidFill>
        </p:spPr>
        <p:txBody>
          <a:bodyPr anchor="ctr"/>
          <a:lstStyle>
            <a:lvl1pPr marL="0" indent="0" algn="ctr">
              <a:buNone/>
              <a:defRPr sz="1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5" hasCustomPrompt="1"/>
          </p:nvPr>
        </p:nvSpPr>
        <p:spPr>
          <a:xfrm>
            <a:off x="397585" y="1733388"/>
            <a:ext cx="2520000" cy="1942272"/>
          </a:xfrm>
          <a:prstGeom prst="rect">
            <a:avLst/>
          </a:prstGeom>
          <a:solidFill>
            <a:schemeClr val="bg1">
              <a:lumMod val="95000"/>
            </a:schemeClr>
          </a:solidFill>
        </p:spPr>
        <p:txBody>
          <a:bodyPr anchor="ctr"/>
          <a:lstStyle>
            <a:lvl1pPr marL="0" indent="0" algn="ctr">
              <a:buNone/>
              <a:defRPr sz="1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69220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25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83534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8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9D0821-5E68-80EF-31E7-DDABF61CFD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xmlns="" id="{EB7AC618-071B-5A17-51A5-E076C04C5D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xmlns="" id="{51F48348-29FE-AF61-A824-52DDEDACD860}"/>
              </a:ext>
            </a:extLst>
          </p:cNvPr>
          <p:cNvSpPr>
            <a:spLocks noGrp="1"/>
          </p:cNvSpPr>
          <p:nvPr>
            <p:ph type="dt" sz="half" idx="10"/>
          </p:nvPr>
        </p:nvSpPr>
        <p:spPr/>
        <p:txBody>
          <a:bodyPr/>
          <a:lstStyle/>
          <a:p>
            <a:fld id="{21F34455-D3B0-4FA9-B279-071B8940FF31}" type="datetimeFigureOut">
              <a:rPr lang="en-ZA" smtClean="0"/>
              <a:t>2024/04/24</a:t>
            </a:fld>
            <a:endParaRPr lang="en-ZA" dirty="0"/>
          </a:p>
        </p:txBody>
      </p:sp>
      <p:sp>
        <p:nvSpPr>
          <p:cNvPr id="5" name="Footer Placeholder 4">
            <a:extLst>
              <a:ext uri="{FF2B5EF4-FFF2-40B4-BE49-F238E27FC236}">
                <a16:creationId xmlns:a16="http://schemas.microsoft.com/office/drawing/2014/main" xmlns="" id="{B086A880-9600-B7A1-21D9-14BF6156540E}"/>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xmlns="" id="{1BD103AC-0631-3E7C-B10C-A74DC61870D7}"/>
              </a:ext>
            </a:extLst>
          </p:cNvPr>
          <p:cNvSpPr>
            <a:spLocks noGrp="1"/>
          </p:cNvSpPr>
          <p:nvPr>
            <p:ph type="sldNum" sz="quarter" idx="12"/>
          </p:nvPr>
        </p:nvSpPr>
        <p:spPr/>
        <p:txBody>
          <a:bodyPr/>
          <a:lstStyle/>
          <a:p>
            <a:fld id="{F8CE66B1-AAE7-4217-825C-F0C272906945}" type="slidenum">
              <a:rPr lang="en-ZA" smtClean="0"/>
              <a:t>‹#›</a:t>
            </a:fld>
            <a:endParaRPr lang="en-ZA" dirty="0"/>
          </a:p>
        </p:txBody>
      </p:sp>
    </p:spTree>
    <p:extLst>
      <p:ext uri="{BB962C8B-B14F-4D97-AF65-F5344CB8AC3E}">
        <p14:creationId xmlns:p14="http://schemas.microsoft.com/office/powerpoint/2010/main" val="3583007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BACCF2-8C3A-DD8A-8AEA-4F6CF83C36D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00D3FC66-C3F5-8587-0D65-A9626233A4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DA8070E9-399F-07FD-AB1C-F7B22DE9D0AF}"/>
              </a:ext>
            </a:extLst>
          </p:cNvPr>
          <p:cNvSpPr>
            <a:spLocks noGrp="1"/>
          </p:cNvSpPr>
          <p:nvPr>
            <p:ph type="dt" sz="half" idx="10"/>
          </p:nvPr>
        </p:nvSpPr>
        <p:spPr/>
        <p:txBody>
          <a:bodyPr/>
          <a:lstStyle/>
          <a:p>
            <a:fld id="{21F34455-D3B0-4FA9-B279-071B8940FF31}" type="datetimeFigureOut">
              <a:rPr lang="en-ZA" smtClean="0"/>
              <a:t>2024/04/24</a:t>
            </a:fld>
            <a:endParaRPr lang="en-ZA" dirty="0"/>
          </a:p>
        </p:txBody>
      </p:sp>
      <p:sp>
        <p:nvSpPr>
          <p:cNvPr id="5" name="Footer Placeholder 4">
            <a:extLst>
              <a:ext uri="{FF2B5EF4-FFF2-40B4-BE49-F238E27FC236}">
                <a16:creationId xmlns:a16="http://schemas.microsoft.com/office/drawing/2014/main" xmlns="" id="{F1E11C26-3960-F993-2EC2-3F4F020C6309}"/>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xmlns="" id="{90B386AD-E503-8087-41D0-355EC465B932}"/>
              </a:ext>
            </a:extLst>
          </p:cNvPr>
          <p:cNvSpPr>
            <a:spLocks noGrp="1"/>
          </p:cNvSpPr>
          <p:nvPr>
            <p:ph type="sldNum" sz="quarter" idx="12"/>
          </p:nvPr>
        </p:nvSpPr>
        <p:spPr/>
        <p:txBody>
          <a:bodyPr/>
          <a:lstStyle/>
          <a:p>
            <a:fld id="{F8CE66B1-AAE7-4217-825C-F0C272906945}" type="slidenum">
              <a:rPr lang="en-ZA" smtClean="0"/>
              <a:t>‹#›</a:t>
            </a:fld>
            <a:endParaRPr lang="en-ZA" dirty="0"/>
          </a:p>
        </p:txBody>
      </p:sp>
    </p:spTree>
    <p:extLst>
      <p:ext uri="{BB962C8B-B14F-4D97-AF65-F5344CB8AC3E}">
        <p14:creationId xmlns:p14="http://schemas.microsoft.com/office/powerpoint/2010/main" val="10543102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CC83E-3805-C55E-C476-A306284815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xmlns="" id="{7F64639F-C749-AF0B-7511-96F5DEEF66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BFAFB50-0488-6770-8E08-8C15C45463CC}"/>
              </a:ext>
            </a:extLst>
          </p:cNvPr>
          <p:cNvSpPr>
            <a:spLocks noGrp="1"/>
          </p:cNvSpPr>
          <p:nvPr>
            <p:ph type="dt" sz="half" idx="10"/>
          </p:nvPr>
        </p:nvSpPr>
        <p:spPr/>
        <p:txBody>
          <a:bodyPr/>
          <a:lstStyle/>
          <a:p>
            <a:fld id="{21F34455-D3B0-4FA9-B279-071B8940FF31}" type="datetimeFigureOut">
              <a:rPr lang="en-ZA" smtClean="0"/>
              <a:t>2024/04/24</a:t>
            </a:fld>
            <a:endParaRPr lang="en-ZA" dirty="0"/>
          </a:p>
        </p:txBody>
      </p:sp>
      <p:sp>
        <p:nvSpPr>
          <p:cNvPr id="5" name="Footer Placeholder 4">
            <a:extLst>
              <a:ext uri="{FF2B5EF4-FFF2-40B4-BE49-F238E27FC236}">
                <a16:creationId xmlns:a16="http://schemas.microsoft.com/office/drawing/2014/main" xmlns="" id="{3D25D789-C7B3-9965-B9A2-5FE1C3C0273E}"/>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xmlns="" id="{E823FFDC-4741-847F-4B1F-9E9528410FC6}"/>
              </a:ext>
            </a:extLst>
          </p:cNvPr>
          <p:cNvSpPr>
            <a:spLocks noGrp="1"/>
          </p:cNvSpPr>
          <p:nvPr>
            <p:ph type="sldNum" sz="quarter" idx="12"/>
          </p:nvPr>
        </p:nvSpPr>
        <p:spPr/>
        <p:txBody>
          <a:bodyPr/>
          <a:lstStyle/>
          <a:p>
            <a:fld id="{F8CE66B1-AAE7-4217-825C-F0C272906945}" type="slidenum">
              <a:rPr lang="en-ZA" smtClean="0"/>
              <a:t>‹#›</a:t>
            </a:fld>
            <a:endParaRPr lang="en-ZA" dirty="0"/>
          </a:p>
        </p:txBody>
      </p:sp>
    </p:spTree>
    <p:extLst>
      <p:ext uri="{BB962C8B-B14F-4D97-AF65-F5344CB8AC3E}">
        <p14:creationId xmlns:p14="http://schemas.microsoft.com/office/powerpoint/2010/main" val="2490601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E89372-BB35-EF38-A633-E0FE49CE3260}"/>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FEBC7234-9DE7-DE64-3CEA-CA7DCC25BE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xmlns="" id="{00B15773-2E84-A4D4-560B-2674E4755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xmlns="" id="{381A7FAB-F6C8-0F98-A7D7-F933D7642E59}"/>
              </a:ext>
            </a:extLst>
          </p:cNvPr>
          <p:cNvSpPr>
            <a:spLocks noGrp="1"/>
          </p:cNvSpPr>
          <p:nvPr>
            <p:ph type="dt" sz="half" idx="10"/>
          </p:nvPr>
        </p:nvSpPr>
        <p:spPr/>
        <p:txBody>
          <a:bodyPr/>
          <a:lstStyle/>
          <a:p>
            <a:fld id="{21F34455-D3B0-4FA9-B279-071B8940FF31}" type="datetimeFigureOut">
              <a:rPr lang="en-ZA" smtClean="0"/>
              <a:t>2024/04/24</a:t>
            </a:fld>
            <a:endParaRPr lang="en-ZA" dirty="0"/>
          </a:p>
        </p:txBody>
      </p:sp>
      <p:sp>
        <p:nvSpPr>
          <p:cNvPr id="6" name="Footer Placeholder 5">
            <a:extLst>
              <a:ext uri="{FF2B5EF4-FFF2-40B4-BE49-F238E27FC236}">
                <a16:creationId xmlns:a16="http://schemas.microsoft.com/office/drawing/2014/main" xmlns="" id="{C84C3ACA-BC2D-F762-43DF-E3369F4AFD72}"/>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xmlns="" id="{1324E4BE-9E80-77DB-624E-AA096926AECF}"/>
              </a:ext>
            </a:extLst>
          </p:cNvPr>
          <p:cNvSpPr>
            <a:spLocks noGrp="1"/>
          </p:cNvSpPr>
          <p:nvPr>
            <p:ph type="sldNum" sz="quarter" idx="12"/>
          </p:nvPr>
        </p:nvSpPr>
        <p:spPr/>
        <p:txBody>
          <a:bodyPr/>
          <a:lstStyle/>
          <a:p>
            <a:fld id="{F8CE66B1-AAE7-4217-825C-F0C272906945}" type="slidenum">
              <a:rPr lang="en-ZA" smtClean="0"/>
              <a:t>‹#›</a:t>
            </a:fld>
            <a:endParaRPr lang="en-ZA" dirty="0"/>
          </a:p>
        </p:txBody>
      </p:sp>
    </p:spTree>
    <p:extLst>
      <p:ext uri="{BB962C8B-B14F-4D97-AF65-F5344CB8AC3E}">
        <p14:creationId xmlns:p14="http://schemas.microsoft.com/office/powerpoint/2010/main" val="21418057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821EDA-7359-95DA-0A7A-AC7368B71A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xmlns="" id="{A1D22429-F0F2-6375-BB74-21C63D6178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CE92F6D-1A62-1FD1-F9AF-EAD98541B4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xmlns="" id="{3E01DAF2-C63D-1FF4-59FB-F2182D217C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4E02AFB-8E13-73AB-C427-3E80AF86E2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xmlns="" id="{DDBE866F-D813-2AC8-0A8C-A6DFB6E2F05D}"/>
              </a:ext>
            </a:extLst>
          </p:cNvPr>
          <p:cNvSpPr>
            <a:spLocks noGrp="1"/>
          </p:cNvSpPr>
          <p:nvPr>
            <p:ph type="dt" sz="half" idx="10"/>
          </p:nvPr>
        </p:nvSpPr>
        <p:spPr/>
        <p:txBody>
          <a:bodyPr/>
          <a:lstStyle/>
          <a:p>
            <a:fld id="{21F34455-D3B0-4FA9-B279-071B8940FF31}" type="datetimeFigureOut">
              <a:rPr lang="en-ZA" smtClean="0"/>
              <a:t>2024/04/24</a:t>
            </a:fld>
            <a:endParaRPr lang="en-ZA" dirty="0"/>
          </a:p>
        </p:txBody>
      </p:sp>
      <p:sp>
        <p:nvSpPr>
          <p:cNvPr id="8" name="Footer Placeholder 7">
            <a:extLst>
              <a:ext uri="{FF2B5EF4-FFF2-40B4-BE49-F238E27FC236}">
                <a16:creationId xmlns:a16="http://schemas.microsoft.com/office/drawing/2014/main" xmlns="" id="{AED6A5BE-D1D5-F690-23F7-E84EE321DFE4}"/>
              </a:ext>
            </a:extLst>
          </p:cNvPr>
          <p:cNvSpPr>
            <a:spLocks noGrp="1"/>
          </p:cNvSpPr>
          <p:nvPr>
            <p:ph type="ftr" sz="quarter" idx="11"/>
          </p:nvPr>
        </p:nvSpPr>
        <p:spPr/>
        <p:txBody>
          <a:bodyPr/>
          <a:lstStyle/>
          <a:p>
            <a:endParaRPr lang="en-ZA" dirty="0"/>
          </a:p>
        </p:txBody>
      </p:sp>
      <p:sp>
        <p:nvSpPr>
          <p:cNvPr id="9" name="Slide Number Placeholder 8">
            <a:extLst>
              <a:ext uri="{FF2B5EF4-FFF2-40B4-BE49-F238E27FC236}">
                <a16:creationId xmlns:a16="http://schemas.microsoft.com/office/drawing/2014/main" xmlns="" id="{C0E8776E-12A3-1A38-47D2-3429614D1994}"/>
              </a:ext>
            </a:extLst>
          </p:cNvPr>
          <p:cNvSpPr>
            <a:spLocks noGrp="1"/>
          </p:cNvSpPr>
          <p:nvPr>
            <p:ph type="sldNum" sz="quarter" idx="12"/>
          </p:nvPr>
        </p:nvSpPr>
        <p:spPr/>
        <p:txBody>
          <a:bodyPr/>
          <a:lstStyle/>
          <a:p>
            <a:fld id="{F8CE66B1-AAE7-4217-825C-F0C272906945}" type="slidenum">
              <a:rPr lang="en-ZA" smtClean="0"/>
              <a:t>‹#›</a:t>
            </a:fld>
            <a:endParaRPr lang="en-ZA" dirty="0"/>
          </a:p>
        </p:txBody>
      </p:sp>
    </p:spTree>
    <p:extLst>
      <p:ext uri="{BB962C8B-B14F-4D97-AF65-F5344CB8AC3E}">
        <p14:creationId xmlns:p14="http://schemas.microsoft.com/office/powerpoint/2010/main" val="342418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07BD6C-64F8-8FC7-6EFE-18434B3373C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A49DA4A8-B85B-406F-6B3B-DE100FB334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xmlns="" id="{96CA0E61-0D29-C9B1-0C68-6B5B511973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xmlns="" id="{BA71B48D-B030-ECF9-3D74-2E3119946F4E}"/>
              </a:ext>
            </a:extLst>
          </p:cNvPr>
          <p:cNvSpPr>
            <a:spLocks noGrp="1"/>
          </p:cNvSpPr>
          <p:nvPr>
            <p:ph type="dt" sz="half" idx="10"/>
          </p:nvPr>
        </p:nvSpPr>
        <p:spPr/>
        <p:txBody>
          <a:bodyPr/>
          <a:lstStyle/>
          <a:p>
            <a:fld id="{10836D36-83BE-42FC-8CE2-DBDDDDDF4888}" type="datetimeFigureOut">
              <a:rPr lang="en-ZA" smtClean="0"/>
              <a:t>2024/04/24</a:t>
            </a:fld>
            <a:endParaRPr lang="en-ZA" dirty="0"/>
          </a:p>
        </p:txBody>
      </p:sp>
      <p:sp>
        <p:nvSpPr>
          <p:cNvPr id="6" name="Footer Placeholder 5">
            <a:extLst>
              <a:ext uri="{FF2B5EF4-FFF2-40B4-BE49-F238E27FC236}">
                <a16:creationId xmlns:a16="http://schemas.microsoft.com/office/drawing/2014/main" xmlns="" id="{1DE5A85A-298F-ABA4-D780-0E069F44458D}"/>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xmlns="" id="{CF2E7BA5-299A-1F80-1006-7FC90A6F0EAF}"/>
              </a:ext>
            </a:extLst>
          </p:cNvPr>
          <p:cNvSpPr>
            <a:spLocks noGrp="1"/>
          </p:cNvSpPr>
          <p:nvPr>
            <p:ph type="sldNum" sz="quarter" idx="12"/>
          </p:nvPr>
        </p:nvSpPr>
        <p:spPr/>
        <p:txBody>
          <a:bodyPr/>
          <a:lstStyle/>
          <a:p>
            <a:fld id="{A38856F6-6F55-46D1-B674-107CD68A6F2C}" type="slidenum">
              <a:rPr lang="en-ZA" smtClean="0"/>
              <a:t>‹#›</a:t>
            </a:fld>
            <a:endParaRPr lang="en-ZA" dirty="0"/>
          </a:p>
        </p:txBody>
      </p:sp>
    </p:spTree>
    <p:extLst>
      <p:ext uri="{BB962C8B-B14F-4D97-AF65-F5344CB8AC3E}">
        <p14:creationId xmlns:p14="http://schemas.microsoft.com/office/powerpoint/2010/main" val="4231705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3AC56C-7C75-8C12-A399-4DFB8B68092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xmlns="" id="{D97C922D-711F-32E9-EDCD-C67C90C9F42D}"/>
              </a:ext>
            </a:extLst>
          </p:cNvPr>
          <p:cNvSpPr>
            <a:spLocks noGrp="1"/>
          </p:cNvSpPr>
          <p:nvPr>
            <p:ph type="dt" sz="half" idx="10"/>
          </p:nvPr>
        </p:nvSpPr>
        <p:spPr/>
        <p:txBody>
          <a:bodyPr/>
          <a:lstStyle/>
          <a:p>
            <a:fld id="{21F34455-D3B0-4FA9-B279-071B8940FF31}" type="datetimeFigureOut">
              <a:rPr lang="en-ZA" smtClean="0"/>
              <a:t>2024/04/24</a:t>
            </a:fld>
            <a:endParaRPr lang="en-ZA" dirty="0"/>
          </a:p>
        </p:txBody>
      </p:sp>
      <p:sp>
        <p:nvSpPr>
          <p:cNvPr id="4" name="Footer Placeholder 3">
            <a:extLst>
              <a:ext uri="{FF2B5EF4-FFF2-40B4-BE49-F238E27FC236}">
                <a16:creationId xmlns:a16="http://schemas.microsoft.com/office/drawing/2014/main" xmlns="" id="{BD0611C9-25EA-D3ED-768C-1D76DA4D23F4}"/>
              </a:ext>
            </a:extLst>
          </p:cNvPr>
          <p:cNvSpPr>
            <a:spLocks noGrp="1"/>
          </p:cNvSpPr>
          <p:nvPr>
            <p:ph type="ftr" sz="quarter" idx="11"/>
          </p:nvPr>
        </p:nvSpPr>
        <p:spPr/>
        <p:txBody>
          <a:bodyPr/>
          <a:lstStyle/>
          <a:p>
            <a:endParaRPr lang="en-ZA" dirty="0"/>
          </a:p>
        </p:txBody>
      </p:sp>
      <p:sp>
        <p:nvSpPr>
          <p:cNvPr id="5" name="Slide Number Placeholder 4">
            <a:extLst>
              <a:ext uri="{FF2B5EF4-FFF2-40B4-BE49-F238E27FC236}">
                <a16:creationId xmlns:a16="http://schemas.microsoft.com/office/drawing/2014/main" xmlns="" id="{84EC7A58-F97A-5AAA-3222-95E1A87320CA}"/>
              </a:ext>
            </a:extLst>
          </p:cNvPr>
          <p:cNvSpPr>
            <a:spLocks noGrp="1"/>
          </p:cNvSpPr>
          <p:nvPr>
            <p:ph type="sldNum" sz="quarter" idx="12"/>
          </p:nvPr>
        </p:nvSpPr>
        <p:spPr/>
        <p:txBody>
          <a:bodyPr/>
          <a:lstStyle/>
          <a:p>
            <a:fld id="{F8CE66B1-AAE7-4217-825C-F0C272906945}" type="slidenum">
              <a:rPr lang="en-ZA" smtClean="0"/>
              <a:t>‹#›</a:t>
            </a:fld>
            <a:endParaRPr lang="en-ZA" dirty="0"/>
          </a:p>
        </p:txBody>
      </p:sp>
    </p:spTree>
    <p:extLst>
      <p:ext uri="{BB962C8B-B14F-4D97-AF65-F5344CB8AC3E}">
        <p14:creationId xmlns:p14="http://schemas.microsoft.com/office/powerpoint/2010/main" val="1500270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E3E22F7-122D-D31B-FF0C-A313523AB839}"/>
              </a:ext>
            </a:extLst>
          </p:cNvPr>
          <p:cNvSpPr>
            <a:spLocks noGrp="1"/>
          </p:cNvSpPr>
          <p:nvPr>
            <p:ph type="dt" sz="half" idx="10"/>
          </p:nvPr>
        </p:nvSpPr>
        <p:spPr/>
        <p:txBody>
          <a:bodyPr/>
          <a:lstStyle/>
          <a:p>
            <a:fld id="{21F34455-D3B0-4FA9-B279-071B8940FF31}" type="datetimeFigureOut">
              <a:rPr lang="en-ZA" smtClean="0"/>
              <a:t>2024/04/24</a:t>
            </a:fld>
            <a:endParaRPr lang="en-ZA" dirty="0"/>
          </a:p>
        </p:txBody>
      </p:sp>
      <p:sp>
        <p:nvSpPr>
          <p:cNvPr id="3" name="Footer Placeholder 2">
            <a:extLst>
              <a:ext uri="{FF2B5EF4-FFF2-40B4-BE49-F238E27FC236}">
                <a16:creationId xmlns:a16="http://schemas.microsoft.com/office/drawing/2014/main" xmlns="" id="{196525DA-3BB2-87FD-A6C0-6433E255386C}"/>
              </a:ext>
            </a:extLst>
          </p:cNvPr>
          <p:cNvSpPr>
            <a:spLocks noGrp="1"/>
          </p:cNvSpPr>
          <p:nvPr>
            <p:ph type="ftr" sz="quarter" idx="11"/>
          </p:nvPr>
        </p:nvSpPr>
        <p:spPr/>
        <p:txBody>
          <a:bodyPr/>
          <a:lstStyle/>
          <a:p>
            <a:endParaRPr lang="en-ZA" dirty="0"/>
          </a:p>
        </p:txBody>
      </p:sp>
      <p:sp>
        <p:nvSpPr>
          <p:cNvPr id="4" name="Slide Number Placeholder 3">
            <a:extLst>
              <a:ext uri="{FF2B5EF4-FFF2-40B4-BE49-F238E27FC236}">
                <a16:creationId xmlns:a16="http://schemas.microsoft.com/office/drawing/2014/main" xmlns="" id="{71EB7F0E-E111-194A-FEE5-BC259650D776}"/>
              </a:ext>
            </a:extLst>
          </p:cNvPr>
          <p:cNvSpPr>
            <a:spLocks noGrp="1"/>
          </p:cNvSpPr>
          <p:nvPr>
            <p:ph type="sldNum" sz="quarter" idx="12"/>
          </p:nvPr>
        </p:nvSpPr>
        <p:spPr/>
        <p:txBody>
          <a:bodyPr/>
          <a:lstStyle/>
          <a:p>
            <a:fld id="{F8CE66B1-AAE7-4217-825C-F0C272906945}" type="slidenum">
              <a:rPr lang="en-ZA" smtClean="0"/>
              <a:t>‹#›</a:t>
            </a:fld>
            <a:endParaRPr lang="en-ZA" dirty="0"/>
          </a:p>
        </p:txBody>
      </p:sp>
    </p:spTree>
    <p:extLst>
      <p:ext uri="{BB962C8B-B14F-4D97-AF65-F5344CB8AC3E}">
        <p14:creationId xmlns:p14="http://schemas.microsoft.com/office/powerpoint/2010/main" val="30324725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6C6681-C09C-12CA-A84E-C6D827398D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12539618-B781-0BB3-1ADC-8977D7E469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xmlns="" id="{1C1D874D-DF58-4DD4-5061-09FD6AEC62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CA227D7-66F3-FF4D-152E-2A41CF4F02D4}"/>
              </a:ext>
            </a:extLst>
          </p:cNvPr>
          <p:cNvSpPr>
            <a:spLocks noGrp="1"/>
          </p:cNvSpPr>
          <p:nvPr>
            <p:ph type="dt" sz="half" idx="10"/>
          </p:nvPr>
        </p:nvSpPr>
        <p:spPr/>
        <p:txBody>
          <a:bodyPr/>
          <a:lstStyle/>
          <a:p>
            <a:fld id="{21F34455-D3B0-4FA9-B279-071B8940FF31}" type="datetimeFigureOut">
              <a:rPr lang="en-ZA" smtClean="0"/>
              <a:t>2024/04/24</a:t>
            </a:fld>
            <a:endParaRPr lang="en-ZA" dirty="0"/>
          </a:p>
        </p:txBody>
      </p:sp>
      <p:sp>
        <p:nvSpPr>
          <p:cNvPr id="6" name="Footer Placeholder 5">
            <a:extLst>
              <a:ext uri="{FF2B5EF4-FFF2-40B4-BE49-F238E27FC236}">
                <a16:creationId xmlns:a16="http://schemas.microsoft.com/office/drawing/2014/main" xmlns="" id="{67D086BF-0E69-E018-693C-ACC48E7966A6}"/>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xmlns="" id="{9DE55E24-432E-1A99-A169-2C547A2ADF69}"/>
              </a:ext>
            </a:extLst>
          </p:cNvPr>
          <p:cNvSpPr>
            <a:spLocks noGrp="1"/>
          </p:cNvSpPr>
          <p:nvPr>
            <p:ph type="sldNum" sz="quarter" idx="12"/>
          </p:nvPr>
        </p:nvSpPr>
        <p:spPr/>
        <p:txBody>
          <a:bodyPr/>
          <a:lstStyle/>
          <a:p>
            <a:fld id="{F8CE66B1-AAE7-4217-825C-F0C272906945}" type="slidenum">
              <a:rPr lang="en-ZA" smtClean="0"/>
              <a:t>‹#›</a:t>
            </a:fld>
            <a:endParaRPr lang="en-ZA" dirty="0"/>
          </a:p>
        </p:txBody>
      </p:sp>
    </p:spTree>
    <p:extLst>
      <p:ext uri="{BB962C8B-B14F-4D97-AF65-F5344CB8AC3E}">
        <p14:creationId xmlns:p14="http://schemas.microsoft.com/office/powerpoint/2010/main" val="2616872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126000-DE24-2357-C49E-53B295C13E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xmlns="" id="{27947CA2-FDF4-9FAA-A826-10331AEE8D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xmlns="" id="{2648C1A7-7EAB-EC2F-285C-B004DABA6D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3D2D320-2701-E3D3-6B21-D2F93B6E4C80}"/>
              </a:ext>
            </a:extLst>
          </p:cNvPr>
          <p:cNvSpPr>
            <a:spLocks noGrp="1"/>
          </p:cNvSpPr>
          <p:nvPr>
            <p:ph type="dt" sz="half" idx="10"/>
          </p:nvPr>
        </p:nvSpPr>
        <p:spPr/>
        <p:txBody>
          <a:bodyPr/>
          <a:lstStyle/>
          <a:p>
            <a:fld id="{21F34455-D3B0-4FA9-B279-071B8940FF31}" type="datetimeFigureOut">
              <a:rPr lang="en-ZA" smtClean="0"/>
              <a:t>2024/04/24</a:t>
            </a:fld>
            <a:endParaRPr lang="en-ZA" dirty="0"/>
          </a:p>
        </p:txBody>
      </p:sp>
      <p:sp>
        <p:nvSpPr>
          <p:cNvPr id="6" name="Footer Placeholder 5">
            <a:extLst>
              <a:ext uri="{FF2B5EF4-FFF2-40B4-BE49-F238E27FC236}">
                <a16:creationId xmlns:a16="http://schemas.microsoft.com/office/drawing/2014/main" xmlns="" id="{255E6541-B06B-6AAD-8865-AE86F06F1AC0}"/>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xmlns="" id="{0AAE910B-6DC8-1117-5494-025F05ECFCC0}"/>
              </a:ext>
            </a:extLst>
          </p:cNvPr>
          <p:cNvSpPr>
            <a:spLocks noGrp="1"/>
          </p:cNvSpPr>
          <p:nvPr>
            <p:ph type="sldNum" sz="quarter" idx="12"/>
          </p:nvPr>
        </p:nvSpPr>
        <p:spPr/>
        <p:txBody>
          <a:bodyPr/>
          <a:lstStyle/>
          <a:p>
            <a:fld id="{F8CE66B1-AAE7-4217-825C-F0C272906945}" type="slidenum">
              <a:rPr lang="en-ZA" smtClean="0"/>
              <a:t>‹#›</a:t>
            </a:fld>
            <a:endParaRPr lang="en-ZA" dirty="0"/>
          </a:p>
        </p:txBody>
      </p:sp>
    </p:spTree>
    <p:extLst>
      <p:ext uri="{BB962C8B-B14F-4D97-AF65-F5344CB8AC3E}">
        <p14:creationId xmlns:p14="http://schemas.microsoft.com/office/powerpoint/2010/main" val="16631992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6B6CBD-A0EA-6150-37ED-9B540E542960}"/>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8FA8993F-33E5-C4D7-DE28-542A01FEB9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B44F7976-C017-4005-4EAE-67B34DFD9A5F}"/>
              </a:ext>
            </a:extLst>
          </p:cNvPr>
          <p:cNvSpPr>
            <a:spLocks noGrp="1"/>
          </p:cNvSpPr>
          <p:nvPr>
            <p:ph type="dt" sz="half" idx="10"/>
          </p:nvPr>
        </p:nvSpPr>
        <p:spPr/>
        <p:txBody>
          <a:bodyPr/>
          <a:lstStyle/>
          <a:p>
            <a:fld id="{21F34455-D3B0-4FA9-B279-071B8940FF31}" type="datetimeFigureOut">
              <a:rPr lang="en-ZA" smtClean="0"/>
              <a:t>2024/04/24</a:t>
            </a:fld>
            <a:endParaRPr lang="en-ZA" dirty="0"/>
          </a:p>
        </p:txBody>
      </p:sp>
      <p:sp>
        <p:nvSpPr>
          <p:cNvPr id="5" name="Footer Placeholder 4">
            <a:extLst>
              <a:ext uri="{FF2B5EF4-FFF2-40B4-BE49-F238E27FC236}">
                <a16:creationId xmlns:a16="http://schemas.microsoft.com/office/drawing/2014/main" xmlns="" id="{BD89214E-37E5-E17F-E30A-3E5A7AEA457E}"/>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xmlns="" id="{986B02F4-0901-A87F-0548-638A160D57FE}"/>
              </a:ext>
            </a:extLst>
          </p:cNvPr>
          <p:cNvSpPr>
            <a:spLocks noGrp="1"/>
          </p:cNvSpPr>
          <p:nvPr>
            <p:ph type="sldNum" sz="quarter" idx="12"/>
          </p:nvPr>
        </p:nvSpPr>
        <p:spPr/>
        <p:txBody>
          <a:bodyPr/>
          <a:lstStyle/>
          <a:p>
            <a:fld id="{F8CE66B1-AAE7-4217-825C-F0C272906945}" type="slidenum">
              <a:rPr lang="en-ZA" smtClean="0"/>
              <a:t>‹#›</a:t>
            </a:fld>
            <a:endParaRPr lang="en-ZA" dirty="0"/>
          </a:p>
        </p:txBody>
      </p:sp>
    </p:spTree>
    <p:extLst>
      <p:ext uri="{BB962C8B-B14F-4D97-AF65-F5344CB8AC3E}">
        <p14:creationId xmlns:p14="http://schemas.microsoft.com/office/powerpoint/2010/main" val="3658354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94B6716-387B-D5D5-E4E4-9EF82B41A8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6C381716-43E0-0F7A-BBB7-FBF4160C9F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77F1433A-42BE-944F-A41B-6D12BC377F57}"/>
              </a:ext>
            </a:extLst>
          </p:cNvPr>
          <p:cNvSpPr>
            <a:spLocks noGrp="1"/>
          </p:cNvSpPr>
          <p:nvPr>
            <p:ph type="dt" sz="half" idx="10"/>
          </p:nvPr>
        </p:nvSpPr>
        <p:spPr/>
        <p:txBody>
          <a:bodyPr/>
          <a:lstStyle/>
          <a:p>
            <a:fld id="{21F34455-D3B0-4FA9-B279-071B8940FF31}" type="datetimeFigureOut">
              <a:rPr lang="en-ZA" smtClean="0"/>
              <a:t>2024/04/24</a:t>
            </a:fld>
            <a:endParaRPr lang="en-ZA" dirty="0"/>
          </a:p>
        </p:txBody>
      </p:sp>
      <p:sp>
        <p:nvSpPr>
          <p:cNvPr id="5" name="Footer Placeholder 4">
            <a:extLst>
              <a:ext uri="{FF2B5EF4-FFF2-40B4-BE49-F238E27FC236}">
                <a16:creationId xmlns:a16="http://schemas.microsoft.com/office/drawing/2014/main" xmlns="" id="{C3AA3C1C-9B6B-649A-4C20-94A7E0543CCF}"/>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xmlns="" id="{6A3CC123-9B1C-1E27-34A3-1CA21190B7F3}"/>
              </a:ext>
            </a:extLst>
          </p:cNvPr>
          <p:cNvSpPr>
            <a:spLocks noGrp="1"/>
          </p:cNvSpPr>
          <p:nvPr>
            <p:ph type="sldNum" sz="quarter" idx="12"/>
          </p:nvPr>
        </p:nvSpPr>
        <p:spPr/>
        <p:txBody>
          <a:bodyPr/>
          <a:lstStyle/>
          <a:p>
            <a:fld id="{F8CE66B1-AAE7-4217-825C-F0C272906945}" type="slidenum">
              <a:rPr lang="en-ZA" smtClean="0"/>
              <a:t>‹#›</a:t>
            </a:fld>
            <a:endParaRPr lang="en-ZA" dirty="0"/>
          </a:p>
        </p:txBody>
      </p:sp>
    </p:spTree>
    <p:extLst>
      <p:ext uri="{BB962C8B-B14F-4D97-AF65-F5344CB8AC3E}">
        <p14:creationId xmlns:p14="http://schemas.microsoft.com/office/powerpoint/2010/main" val="2144467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4D00F4-4A29-923E-426A-8DFE052DDA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FAB020D-BB48-87E3-DF7E-DF9A4497D9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3A6AEFA-18C6-2E10-403B-351AD3674445}"/>
              </a:ext>
            </a:extLst>
          </p:cNvPr>
          <p:cNvSpPr>
            <a:spLocks noGrp="1"/>
          </p:cNvSpPr>
          <p:nvPr>
            <p:ph type="dt" sz="half" idx="10"/>
          </p:nvPr>
        </p:nvSpPr>
        <p:spPr/>
        <p:txBody>
          <a:bodyPr/>
          <a:lstStyle/>
          <a:p>
            <a:fld id="{E1E9581B-C663-4945-8175-E58FF789009D}" type="datetimeFigureOut">
              <a:rPr lang="en-US" smtClean="0"/>
              <a:t>4/24/2024</a:t>
            </a:fld>
            <a:endParaRPr lang="en-US" dirty="0"/>
          </a:p>
        </p:txBody>
      </p:sp>
      <p:sp>
        <p:nvSpPr>
          <p:cNvPr id="5" name="Footer Placeholder 4">
            <a:extLst>
              <a:ext uri="{FF2B5EF4-FFF2-40B4-BE49-F238E27FC236}">
                <a16:creationId xmlns:a16="http://schemas.microsoft.com/office/drawing/2014/main" xmlns="" id="{D752EC2B-576C-2183-ECAC-E7BCBD807A2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3E5DF274-0C8D-6106-AF62-739D2A1FF04E}"/>
              </a:ext>
            </a:extLst>
          </p:cNvPr>
          <p:cNvSpPr>
            <a:spLocks noGrp="1"/>
          </p:cNvSpPr>
          <p:nvPr>
            <p:ph type="sldNum" sz="quarter" idx="12"/>
          </p:nvPr>
        </p:nvSpPr>
        <p:spPr/>
        <p:txBody>
          <a:bodyPr/>
          <a:lstStyle/>
          <a:p>
            <a:fld id="{EC02C697-F1C1-49C5-BB2E-14BB03CC74DD}" type="slidenum">
              <a:rPr lang="en-US" smtClean="0"/>
              <a:t>‹#›</a:t>
            </a:fld>
            <a:endParaRPr lang="en-US" dirty="0"/>
          </a:p>
        </p:txBody>
      </p:sp>
    </p:spTree>
    <p:extLst>
      <p:ext uri="{BB962C8B-B14F-4D97-AF65-F5344CB8AC3E}">
        <p14:creationId xmlns:p14="http://schemas.microsoft.com/office/powerpoint/2010/main" val="2864600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6072F2-6292-EA3C-4CB6-5506B5F67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247E82B-69FA-5790-5218-5D8566ACCE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4BAF306-5DD9-3BE9-B732-0927D6FBD98E}"/>
              </a:ext>
            </a:extLst>
          </p:cNvPr>
          <p:cNvSpPr>
            <a:spLocks noGrp="1"/>
          </p:cNvSpPr>
          <p:nvPr>
            <p:ph type="dt" sz="half" idx="10"/>
          </p:nvPr>
        </p:nvSpPr>
        <p:spPr/>
        <p:txBody>
          <a:bodyPr/>
          <a:lstStyle/>
          <a:p>
            <a:fld id="{E1E9581B-C663-4945-8175-E58FF789009D}" type="datetimeFigureOut">
              <a:rPr lang="en-US" smtClean="0"/>
              <a:t>4/24/2024</a:t>
            </a:fld>
            <a:endParaRPr lang="en-US" dirty="0"/>
          </a:p>
        </p:txBody>
      </p:sp>
      <p:sp>
        <p:nvSpPr>
          <p:cNvPr id="5" name="Footer Placeholder 4">
            <a:extLst>
              <a:ext uri="{FF2B5EF4-FFF2-40B4-BE49-F238E27FC236}">
                <a16:creationId xmlns:a16="http://schemas.microsoft.com/office/drawing/2014/main" xmlns="" id="{7DD96F8A-AAFD-1FE0-7E05-F354B003DF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3761CBE0-3858-9C91-2225-9F2BBBDF9F06}"/>
              </a:ext>
            </a:extLst>
          </p:cNvPr>
          <p:cNvSpPr>
            <a:spLocks noGrp="1"/>
          </p:cNvSpPr>
          <p:nvPr>
            <p:ph type="sldNum" sz="quarter" idx="12"/>
          </p:nvPr>
        </p:nvSpPr>
        <p:spPr/>
        <p:txBody>
          <a:bodyPr/>
          <a:lstStyle/>
          <a:p>
            <a:fld id="{EC02C697-F1C1-49C5-BB2E-14BB03CC74DD}" type="slidenum">
              <a:rPr lang="en-US" smtClean="0"/>
              <a:t>‹#›</a:t>
            </a:fld>
            <a:endParaRPr lang="en-US" dirty="0"/>
          </a:p>
        </p:txBody>
      </p:sp>
    </p:spTree>
    <p:extLst>
      <p:ext uri="{BB962C8B-B14F-4D97-AF65-F5344CB8AC3E}">
        <p14:creationId xmlns:p14="http://schemas.microsoft.com/office/powerpoint/2010/main" val="25523910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F66D9-86BB-7225-A863-FBDB8142EE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C0BAB7B-7133-55CF-5C1B-BCD401FB35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0C230BE-C167-EF69-CD0B-1DE3F99F939D}"/>
              </a:ext>
            </a:extLst>
          </p:cNvPr>
          <p:cNvSpPr>
            <a:spLocks noGrp="1"/>
          </p:cNvSpPr>
          <p:nvPr>
            <p:ph type="dt" sz="half" idx="10"/>
          </p:nvPr>
        </p:nvSpPr>
        <p:spPr/>
        <p:txBody>
          <a:bodyPr/>
          <a:lstStyle/>
          <a:p>
            <a:fld id="{E1E9581B-C663-4945-8175-E58FF789009D}" type="datetimeFigureOut">
              <a:rPr lang="en-US" smtClean="0"/>
              <a:t>4/24/2024</a:t>
            </a:fld>
            <a:endParaRPr lang="en-US" dirty="0"/>
          </a:p>
        </p:txBody>
      </p:sp>
      <p:sp>
        <p:nvSpPr>
          <p:cNvPr id="5" name="Footer Placeholder 4">
            <a:extLst>
              <a:ext uri="{FF2B5EF4-FFF2-40B4-BE49-F238E27FC236}">
                <a16:creationId xmlns:a16="http://schemas.microsoft.com/office/drawing/2014/main" xmlns="" id="{ED7C6AD2-6997-0DAA-5C12-3A92597DB4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7528165E-A75A-07D0-12B9-3CB4495C8FD4}"/>
              </a:ext>
            </a:extLst>
          </p:cNvPr>
          <p:cNvSpPr>
            <a:spLocks noGrp="1"/>
          </p:cNvSpPr>
          <p:nvPr>
            <p:ph type="sldNum" sz="quarter" idx="12"/>
          </p:nvPr>
        </p:nvSpPr>
        <p:spPr/>
        <p:txBody>
          <a:bodyPr/>
          <a:lstStyle/>
          <a:p>
            <a:fld id="{EC02C697-F1C1-49C5-BB2E-14BB03CC74DD}" type="slidenum">
              <a:rPr lang="en-US" smtClean="0"/>
              <a:t>‹#›</a:t>
            </a:fld>
            <a:endParaRPr lang="en-US" dirty="0"/>
          </a:p>
        </p:txBody>
      </p:sp>
    </p:spTree>
    <p:extLst>
      <p:ext uri="{BB962C8B-B14F-4D97-AF65-F5344CB8AC3E}">
        <p14:creationId xmlns:p14="http://schemas.microsoft.com/office/powerpoint/2010/main" val="2607602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CE7176-ABA4-0D94-599C-ABB670516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B56A1E-2038-2451-E1EC-8FB6C755DC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BC0378A-C425-40FD-77EA-18E55260CB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B26CC7D-B794-6CAE-75C9-A0CFF1113483}"/>
              </a:ext>
            </a:extLst>
          </p:cNvPr>
          <p:cNvSpPr>
            <a:spLocks noGrp="1"/>
          </p:cNvSpPr>
          <p:nvPr>
            <p:ph type="dt" sz="half" idx="10"/>
          </p:nvPr>
        </p:nvSpPr>
        <p:spPr/>
        <p:txBody>
          <a:bodyPr/>
          <a:lstStyle/>
          <a:p>
            <a:fld id="{E1E9581B-C663-4945-8175-E58FF789009D}" type="datetimeFigureOut">
              <a:rPr lang="en-US" smtClean="0"/>
              <a:t>4/24/2024</a:t>
            </a:fld>
            <a:endParaRPr lang="en-US" dirty="0"/>
          </a:p>
        </p:txBody>
      </p:sp>
      <p:sp>
        <p:nvSpPr>
          <p:cNvPr id="6" name="Footer Placeholder 5">
            <a:extLst>
              <a:ext uri="{FF2B5EF4-FFF2-40B4-BE49-F238E27FC236}">
                <a16:creationId xmlns:a16="http://schemas.microsoft.com/office/drawing/2014/main" xmlns="" id="{D3AF9345-D2F0-5268-654F-BC3B3F97201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1C2F2DC8-266F-AF13-19AD-7A0DD931DE41}"/>
              </a:ext>
            </a:extLst>
          </p:cNvPr>
          <p:cNvSpPr>
            <a:spLocks noGrp="1"/>
          </p:cNvSpPr>
          <p:nvPr>
            <p:ph type="sldNum" sz="quarter" idx="12"/>
          </p:nvPr>
        </p:nvSpPr>
        <p:spPr/>
        <p:txBody>
          <a:bodyPr/>
          <a:lstStyle/>
          <a:p>
            <a:fld id="{EC02C697-F1C1-49C5-BB2E-14BB03CC74DD}" type="slidenum">
              <a:rPr lang="en-US" smtClean="0"/>
              <a:t>‹#›</a:t>
            </a:fld>
            <a:endParaRPr lang="en-US" dirty="0"/>
          </a:p>
        </p:txBody>
      </p:sp>
    </p:spTree>
    <p:extLst>
      <p:ext uri="{BB962C8B-B14F-4D97-AF65-F5344CB8AC3E}">
        <p14:creationId xmlns:p14="http://schemas.microsoft.com/office/powerpoint/2010/main" val="3749075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E74691-6E58-5D86-94CC-2FDEFB38577D}"/>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xmlns="" id="{E7236522-A966-8CCC-2C46-1FB751E4C4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4CBB84D-B3B9-6FF9-4E08-BFC8CF86BF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xmlns="" id="{9FBEF20C-77CE-D7FD-3CD0-140AD3B619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AC3915C-3DF0-E805-ED73-3510CEDAFA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xmlns="" id="{5434CB21-8738-6037-543C-F1386CEC0787}"/>
              </a:ext>
            </a:extLst>
          </p:cNvPr>
          <p:cNvSpPr>
            <a:spLocks noGrp="1"/>
          </p:cNvSpPr>
          <p:nvPr>
            <p:ph type="dt" sz="half" idx="10"/>
          </p:nvPr>
        </p:nvSpPr>
        <p:spPr/>
        <p:txBody>
          <a:bodyPr/>
          <a:lstStyle/>
          <a:p>
            <a:fld id="{10836D36-83BE-42FC-8CE2-DBDDDDDF4888}" type="datetimeFigureOut">
              <a:rPr lang="en-ZA" smtClean="0"/>
              <a:t>2024/04/24</a:t>
            </a:fld>
            <a:endParaRPr lang="en-ZA" dirty="0"/>
          </a:p>
        </p:txBody>
      </p:sp>
      <p:sp>
        <p:nvSpPr>
          <p:cNvPr id="8" name="Footer Placeholder 7">
            <a:extLst>
              <a:ext uri="{FF2B5EF4-FFF2-40B4-BE49-F238E27FC236}">
                <a16:creationId xmlns:a16="http://schemas.microsoft.com/office/drawing/2014/main" xmlns="" id="{9890E5AF-BC33-E071-0BD0-1EB0D9606F22}"/>
              </a:ext>
            </a:extLst>
          </p:cNvPr>
          <p:cNvSpPr>
            <a:spLocks noGrp="1"/>
          </p:cNvSpPr>
          <p:nvPr>
            <p:ph type="ftr" sz="quarter" idx="11"/>
          </p:nvPr>
        </p:nvSpPr>
        <p:spPr/>
        <p:txBody>
          <a:bodyPr/>
          <a:lstStyle/>
          <a:p>
            <a:endParaRPr lang="en-ZA" dirty="0"/>
          </a:p>
        </p:txBody>
      </p:sp>
      <p:sp>
        <p:nvSpPr>
          <p:cNvPr id="9" name="Slide Number Placeholder 8">
            <a:extLst>
              <a:ext uri="{FF2B5EF4-FFF2-40B4-BE49-F238E27FC236}">
                <a16:creationId xmlns:a16="http://schemas.microsoft.com/office/drawing/2014/main" xmlns="" id="{0EE400D1-05BD-C497-78CC-4FD452E6B6F0}"/>
              </a:ext>
            </a:extLst>
          </p:cNvPr>
          <p:cNvSpPr>
            <a:spLocks noGrp="1"/>
          </p:cNvSpPr>
          <p:nvPr>
            <p:ph type="sldNum" sz="quarter" idx="12"/>
          </p:nvPr>
        </p:nvSpPr>
        <p:spPr/>
        <p:txBody>
          <a:bodyPr/>
          <a:lstStyle/>
          <a:p>
            <a:fld id="{A38856F6-6F55-46D1-B674-107CD68A6F2C}" type="slidenum">
              <a:rPr lang="en-ZA" smtClean="0"/>
              <a:t>‹#›</a:t>
            </a:fld>
            <a:endParaRPr lang="en-ZA" dirty="0"/>
          </a:p>
        </p:txBody>
      </p:sp>
    </p:spTree>
    <p:extLst>
      <p:ext uri="{BB962C8B-B14F-4D97-AF65-F5344CB8AC3E}">
        <p14:creationId xmlns:p14="http://schemas.microsoft.com/office/powerpoint/2010/main" val="27246530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4CB4BF-456A-5BD8-A78E-D9A741FEEE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C8F04F0-5E65-8D1A-B1BF-8B5C870D7A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81CA6AC-F645-939E-75C6-28A539CC99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5718626-64FD-8559-4C0C-E02401ACFA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8B36482-2324-B682-FE12-F6AABC8749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47A2C9B-8A35-282B-C20A-1ADE461884F1}"/>
              </a:ext>
            </a:extLst>
          </p:cNvPr>
          <p:cNvSpPr>
            <a:spLocks noGrp="1"/>
          </p:cNvSpPr>
          <p:nvPr>
            <p:ph type="dt" sz="half" idx="10"/>
          </p:nvPr>
        </p:nvSpPr>
        <p:spPr/>
        <p:txBody>
          <a:bodyPr/>
          <a:lstStyle/>
          <a:p>
            <a:fld id="{E1E9581B-C663-4945-8175-E58FF789009D}" type="datetimeFigureOut">
              <a:rPr lang="en-US" smtClean="0"/>
              <a:t>4/24/2024</a:t>
            </a:fld>
            <a:endParaRPr lang="en-US" dirty="0"/>
          </a:p>
        </p:txBody>
      </p:sp>
      <p:sp>
        <p:nvSpPr>
          <p:cNvPr id="8" name="Footer Placeholder 7">
            <a:extLst>
              <a:ext uri="{FF2B5EF4-FFF2-40B4-BE49-F238E27FC236}">
                <a16:creationId xmlns:a16="http://schemas.microsoft.com/office/drawing/2014/main" xmlns="" id="{EC142CF4-B1A4-7896-0469-5BBCB3CD50C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D5840622-8E92-7F70-6670-1FF3D6685936}"/>
              </a:ext>
            </a:extLst>
          </p:cNvPr>
          <p:cNvSpPr>
            <a:spLocks noGrp="1"/>
          </p:cNvSpPr>
          <p:nvPr>
            <p:ph type="sldNum" sz="quarter" idx="12"/>
          </p:nvPr>
        </p:nvSpPr>
        <p:spPr/>
        <p:txBody>
          <a:bodyPr/>
          <a:lstStyle/>
          <a:p>
            <a:fld id="{EC02C697-F1C1-49C5-BB2E-14BB03CC74DD}" type="slidenum">
              <a:rPr lang="en-US" smtClean="0"/>
              <a:t>‹#›</a:t>
            </a:fld>
            <a:endParaRPr lang="en-US" dirty="0"/>
          </a:p>
        </p:txBody>
      </p:sp>
    </p:spTree>
    <p:extLst>
      <p:ext uri="{BB962C8B-B14F-4D97-AF65-F5344CB8AC3E}">
        <p14:creationId xmlns:p14="http://schemas.microsoft.com/office/powerpoint/2010/main" val="35660597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24BD44-71CE-2F71-7509-A03C73C401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46E9D68-2C56-6005-0E9A-B9AA5B99C0CE}"/>
              </a:ext>
            </a:extLst>
          </p:cNvPr>
          <p:cNvSpPr>
            <a:spLocks noGrp="1"/>
          </p:cNvSpPr>
          <p:nvPr>
            <p:ph type="dt" sz="half" idx="10"/>
          </p:nvPr>
        </p:nvSpPr>
        <p:spPr/>
        <p:txBody>
          <a:bodyPr/>
          <a:lstStyle/>
          <a:p>
            <a:fld id="{E1E9581B-C663-4945-8175-E58FF789009D}" type="datetimeFigureOut">
              <a:rPr lang="en-US" smtClean="0"/>
              <a:t>4/24/2024</a:t>
            </a:fld>
            <a:endParaRPr lang="en-US" dirty="0"/>
          </a:p>
        </p:txBody>
      </p:sp>
      <p:sp>
        <p:nvSpPr>
          <p:cNvPr id="4" name="Footer Placeholder 3">
            <a:extLst>
              <a:ext uri="{FF2B5EF4-FFF2-40B4-BE49-F238E27FC236}">
                <a16:creationId xmlns:a16="http://schemas.microsoft.com/office/drawing/2014/main" xmlns="" id="{4119846B-94E1-F84B-9FB8-37DE0E5A0CF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F23F351F-ABCE-3C6F-C1F1-46D82A0FDEB6}"/>
              </a:ext>
            </a:extLst>
          </p:cNvPr>
          <p:cNvSpPr>
            <a:spLocks noGrp="1"/>
          </p:cNvSpPr>
          <p:nvPr>
            <p:ph type="sldNum" sz="quarter" idx="12"/>
          </p:nvPr>
        </p:nvSpPr>
        <p:spPr/>
        <p:txBody>
          <a:bodyPr/>
          <a:lstStyle/>
          <a:p>
            <a:fld id="{EC02C697-F1C1-49C5-BB2E-14BB03CC74DD}" type="slidenum">
              <a:rPr lang="en-US" smtClean="0"/>
              <a:t>‹#›</a:t>
            </a:fld>
            <a:endParaRPr lang="en-US" dirty="0"/>
          </a:p>
        </p:txBody>
      </p:sp>
    </p:spTree>
    <p:extLst>
      <p:ext uri="{BB962C8B-B14F-4D97-AF65-F5344CB8AC3E}">
        <p14:creationId xmlns:p14="http://schemas.microsoft.com/office/powerpoint/2010/main" val="751810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EF98506-0979-E0DE-BE74-986B9C41D377}"/>
              </a:ext>
            </a:extLst>
          </p:cNvPr>
          <p:cNvSpPr>
            <a:spLocks noGrp="1"/>
          </p:cNvSpPr>
          <p:nvPr>
            <p:ph type="dt" sz="half" idx="10"/>
          </p:nvPr>
        </p:nvSpPr>
        <p:spPr/>
        <p:txBody>
          <a:bodyPr/>
          <a:lstStyle/>
          <a:p>
            <a:fld id="{E1E9581B-C663-4945-8175-E58FF789009D}" type="datetimeFigureOut">
              <a:rPr lang="en-US" smtClean="0"/>
              <a:t>4/24/2024</a:t>
            </a:fld>
            <a:endParaRPr lang="en-US" dirty="0"/>
          </a:p>
        </p:txBody>
      </p:sp>
      <p:sp>
        <p:nvSpPr>
          <p:cNvPr id="3" name="Footer Placeholder 2">
            <a:extLst>
              <a:ext uri="{FF2B5EF4-FFF2-40B4-BE49-F238E27FC236}">
                <a16:creationId xmlns:a16="http://schemas.microsoft.com/office/drawing/2014/main" xmlns="" id="{90C4601E-475B-5990-B747-1523D8EA768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39FFC0F9-B915-4EE8-D508-ECF00FBCF370}"/>
              </a:ext>
            </a:extLst>
          </p:cNvPr>
          <p:cNvSpPr>
            <a:spLocks noGrp="1"/>
          </p:cNvSpPr>
          <p:nvPr>
            <p:ph type="sldNum" sz="quarter" idx="12"/>
          </p:nvPr>
        </p:nvSpPr>
        <p:spPr/>
        <p:txBody>
          <a:bodyPr/>
          <a:lstStyle/>
          <a:p>
            <a:fld id="{EC02C697-F1C1-49C5-BB2E-14BB03CC74DD}" type="slidenum">
              <a:rPr lang="en-US" smtClean="0"/>
              <a:t>‹#›</a:t>
            </a:fld>
            <a:endParaRPr lang="en-US" dirty="0"/>
          </a:p>
        </p:txBody>
      </p:sp>
    </p:spTree>
    <p:extLst>
      <p:ext uri="{BB962C8B-B14F-4D97-AF65-F5344CB8AC3E}">
        <p14:creationId xmlns:p14="http://schemas.microsoft.com/office/powerpoint/2010/main" val="16153374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42B367-2642-E4ED-BA62-BB1E3F31D6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F990BFD-6A0A-08B3-55AB-174F4826CD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24CD896-2F5E-6B61-69DF-B7A711289F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BDF519-DA5E-C0BD-1005-EAE28BCC726C}"/>
              </a:ext>
            </a:extLst>
          </p:cNvPr>
          <p:cNvSpPr>
            <a:spLocks noGrp="1"/>
          </p:cNvSpPr>
          <p:nvPr>
            <p:ph type="dt" sz="half" idx="10"/>
          </p:nvPr>
        </p:nvSpPr>
        <p:spPr/>
        <p:txBody>
          <a:bodyPr/>
          <a:lstStyle/>
          <a:p>
            <a:fld id="{E1E9581B-C663-4945-8175-E58FF789009D}" type="datetimeFigureOut">
              <a:rPr lang="en-US" smtClean="0"/>
              <a:t>4/24/2024</a:t>
            </a:fld>
            <a:endParaRPr lang="en-US" dirty="0"/>
          </a:p>
        </p:txBody>
      </p:sp>
      <p:sp>
        <p:nvSpPr>
          <p:cNvPr id="6" name="Footer Placeholder 5">
            <a:extLst>
              <a:ext uri="{FF2B5EF4-FFF2-40B4-BE49-F238E27FC236}">
                <a16:creationId xmlns:a16="http://schemas.microsoft.com/office/drawing/2014/main" xmlns="" id="{57D35684-A473-9249-393B-3C5B4ED2086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3047EDB8-9399-CBAF-03CD-966E104E6061}"/>
              </a:ext>
            </a:extLst>
          </p:cNvPr>
          <p:cNvSpPr>
            <a:spLocks noGrp="1"/>
          </p:cNvSpPr>
          <p:nvPr>
            <p:ph type="sldNum" sz="quarter" idx="12"/>
          </p:nvPr>
        </p:nvSpPr>
        <p:spPr/>
        <p:txBody>
          <a:bodyPr/>
          <a:lstStyle/>
          <a:p>
            <a:fld id="{EC02C697-F1C1-49C5-BB2E-14BB03CC74DD}" type="slidenum">
              <a:rPr lang="en-US" smtClean="0"/>
              <a:t>‹#›</a:t>
            </a:fld>
            <a:endParaRPr lang="en-US" dirty="0"/>
          </a:p>
        </p:txBody>
      </p:sp>
    </p:spTree>
    <p:extLst>
      <p:ext uri="{BB962C8B-B14F-4D97-AF65-F5344CB8AC3E}">
        <p14:creationId xmlns:p14="http://schemas.microsoft.com/office/powerpoint/2010/main" val="4043866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C66D7-783A-D655-684A-3A6E332931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BA6B3DA-3B81-6BFD-2307-A45AB7100A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AA53ADBA-2F15-B18A-FCC6-3DF4C4F6B6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7EFACFE-4304-F437-980D-5FEB1091934C}"/>
              </a:ext>
            </a:extLst>
          </p:cNvPr>
          <p:cNvSpPr>
            <a:spLocks noGrp="1"/>
          </p:cNvSpPr>
          <p:nvPr>
            <p:ph type="dt" sz="half" idx="10"/>
          </p:nvPr>
        </p:nvSpPr>
        <p:spPr/>
        <p:txBody>
          <a:bodyPr/>
          <a:lstStyle/>
          <a:p>
            <a:fld id="{E1E9581B-C663-4945-8175-E58FF789009D}" type="datetimeFigureOut">
              <a:rPr lang="en-US" smtClean="0"/>
              <a:t>4/24/2024</a:t>
            </a:fld>
            <a:endParaRPr lang="en-US" dirty="0"/>
          </a:p>
        </p:txBody>
      </p:sp>
      <p:sp>
        <p:nvSpPr>
          <p:cNvPr id="6" name="Footer Placeholder 5">
            <a:extLst>
              <a:ext uri="{FF2B5EF4-FFF2-40B4-BE49-F238E27FC236}">
                <a16:creationId xmlns:a16="http://schemas.microsoft.com/office/drawing/2014/main" xmlns="" id="{F6720D9C-BD77-0110-99D2-CED7559C27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69F4CA25-DE26-9CDF-ECBC-52AF978550F6}"/>
              </a:ext>
            </a:extLst>
          </p:cNvPr>
          <p:cNvSpPr>
            <a:spLocks noGrp="1"/>
          </p:cNvSpPr>
          <p:nvPr>
            <p:ph type="sldNum" sz="quarter" idx="12"/>
          </p:nvPr>
        </p:nvSpPr>
        <p:spPr/>
        <p:txBody>
          <a:bodyPr/>
          <a:lstStyle/>
          <a:p>
            <a:fld id="{EC02C697-F1C1-49C5-BB2E-14BB03CC74DD}" type="slidenum">
              <a:rPr lang="en-US" smtClean="0"/>
              <a:t>‹#›</a:t>
            </a:fld>
            <a:endParaRPr lang="en-US" dirty="0"/>
          </a:p>
        </p:txBody>
      </p:sp>
    </p:spTree>
    <p:extLst>
      <p:ext uri="{BB962C8B-B14F-4D97-AF65-F5344CB8AC3E}">
        <p14:creationId xmlns:p14="http://schemas.microsoft.com/office/powerpoint/2010/main" val="20993930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7C97B6-2659-020F-EBEE-365130442E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5F9C75D-2FDD-C974-B0EE-C3DC84D13E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E46A2C9-3BAB-98A6-AC35-FF7CDCF5F50B}"/>
              </a:ext>
            </a:extLst>
          </p:cNvPr>
          <p:cNvSpPr>
            <a:spLocks noGrp="1"/>
          </p:cNvSpPr>
          <p:nvPr>
            <p:ph type="dt" sz="half" idx="10"/>
          </p:nvPr>
        </p:nvSpPr>
        <p:spPr/>
        <p:txBody>
          <a:bodyPr/>
          <a:lstStyle/>
          <a:p>
            <a:fld id="{E1E9581B-C663-4945-8175-E58FF789009D}" type="datetimeFigureOut">
              <a:rPr lang="en-US" smtClean="0"/>
              <a:t>4/24/2024</a:t>
            </a:fld>
            <a:endParaRPr lang="en-US" dirty="0"/>
          </a:p>
        </p:txBody>
      </p:sp>
      <p:sp>
        <p:nvSpPr>
          <p:cNvPr id="5" name="Footer Placeholder 4">
            <a:extLst>
              <a:ext uri="{FF2B5EF4-FFF2-40B4-BE49-F238E27FC236}">
                <a16:creationId xmlns:a16="http://schemas.microsoft.com/office/drawing/2014/main" xmlns="" id="{7698D535-1198-3352-557B-1EFB6A49C5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12A83A59-44C2-0574-F17D-0E91BE01692E}"/>
              </a:ext>
            </a:extLst>
          </p:cNvPr>
          <p:cNvSpPr>
            <a:spLocks noGrp="1"/>
          </p:cNvSpPr>
          <p:nvPr>
            <p:ph type="sldNum" sz="quarter" idx="12"/>
          </p:nvPr>
        </p:nvSpPr>
        <p:spPr/>
        <p:txBody>
          <a:bodyPr/>
          <a:lstStyle/>
          <a:p>
            <a:fld id="{EC02C697-F1C1-49C5-BB2E-14BB03CC74DD}" type="slidenum">
              <a:rPr lang="en-US" smtClean="0"/>
              <a:t>‹#›</a:t>
            </a:fld>
            <a:endParaRPr lang="en-US" dirty="0"/>
          </a:p>
        </p:txBody>
      </p:sp>
    </p:spTree>
    <p:extLst>
      <p:ext uri="{BB962C8B-B14F-4D97-AF65-F5344CB8AC3E}">
        <p14:creationId xmlns:p14="http://schemas.microsoft.com/office/powerpoint/2010/main" val="3443029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FDD6B0-87D7-AA6F-EB19-911C242B83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E2AB3E4-F717-865D-9A97-974A4EA4A2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6912FD-5C84-D736-7679-907A1A601AFF}"/>
              </a:ext>
            </a:extLst>
          </p:cNvPr>
          <p:cNvSpPr>
            <a:spLocks noGrp="1"/>
          </p:cNvSpPr>
          <p:nvPr>
            <p:ph type="dt" sz="half" idx="10"/>
          </p:nvPr>
        </p:nvSpPr>
        <p:spPr/>
        <p:txBody>
          <a:bodyPr/>
          <a:lstStyle/>
          <a:p>
            <a:fld id="{E1E9581B-C663-4945-8175-E58FF789009D}" type="datetimeFigureOut">
              <a:rPr lang="en-US" smtClean="0"/>
              <a:t>4/24/2024</a:t>
            </a:fld>
            <a:endParaRPr lang="en-US" dirty="0"/>
          </a:p>
        </p:txBody>
      </p:sp>
      <p:sp>
        <p:nvSpPr>
          <p:cNvPr id="5" name="Footer Placeholder 4">
            <a:extLst>
              <a:ext uri="{FF2B5EF4-FFF2-40B4-BE49-F238E27FC236}">
                <a16:creationId xmlns:a16="http://schemas.microsoft.com/office/drawing/2014/main" xmlns="" id="{F49D768E-43A3-DA89-23E6-B865462F99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6EE306CC-8470-400F-B26B-D7AFE0B6DF60}"/>
              </a:ext>
            </a:extLst>
          </p:cNvPr>
          <p:cNvSpPr>
            <a:spLocks noGrp="1"/>
          </p:cNvSpPr>
          <p:nvPr>
            <p:ph type="sldNum" sz="quarter" idx="12"/>
          </p:nvPr>
        </p:nvSpPr>
        <p:spPr/>
        <p:txBody>
          <a:bodyPr/>
          <a:lstStyle/>
          <a:p>
            <a:fld id="{EC02C697-F1C1-49C5-BB2E-14BB03CC74DD}" type="slidenum">
              <a:rPr lang="en-US" smtClean="0"/>
              <a:t>‹#›</a:t>
            </a:fld>
            <a:endParaRPr lang="en-US" dirty="0"/>
          </a:p>
        </p:txBody>
      </p:sp>
    </p:spTree>
    <p:extLst>
      <p:ext uri="{BB962C8B-B14F-4D97-AF65-F5344CB8AC3E}">
        <p14:creationId xmlns:p14="http://schemas.microsoft.com/office/powerpoint/2010/main" val="1978512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1_Images &amp; Contents">
    <p:spTree>
      <p:nvGrpSpPr>
        <p:cNvPr id="1" name=""/>
        <p:cNvGrpSpPr/>
        <p:nvPr/>
      </p:nvGrpSpPr>
      <p:grpSpPr>
        <a:xfrm>
          <a:off x="0" y="0"/>
          <a:ext cx="0" cy="0"/>
          <a:chOff x="0" y="0"/>
          <a:chExt cx="0" cy="0"/>
        </a:xfrm>
      </p:grpSpPr>
      <p:sp>
        <p:nvSpPr>
          <p:cNvPr id="6" name="원형: 비어 있음 1">
            <a:extLst>
              <a:ext uri="{FF2B5EF4-FFF2-40B4-BE49-F238E27FC236}">
                <a16:creationId xmlns:a16="http://schemas.microsoft.com/office/drawing/2014/main" xmlns="" id="{B7CABA81-0BBC-49FB-B863-E9687338898B}"/>
              </a:ext>
            </a:extLst>
          </p:cNvPr>
          <p:cNvSpPr/>
          <p:nvPr userDrawn="1"/>
        </p:nvSpPr>
        <p:spPr>
          <a:xfrm>
            <a:off x="6392164" y="1281975"/>
            <a:ext cx="4759542" cy="4759542"/>
          </a:xfrm>
          <a:prstGeom prst="donut">
            <a:avLst>
              <a:gd name="adj" fmla="val 18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0" name="자유형: 도형 19">
            <a:extLst>
              <a:ext uri="{FF2B5EF4-FFF2-40B4-BE49-F238E27FC236}">
                <a16:creationId xmlns:a16="http://schemas.microsoft.com/office/drawing/2014/main" xmlns="" id="{586A9378-5329-4795-BD81-E4B63FD478EE}"/>
              </a:ext>
            </a:extLst>
          </p:cNvPr>
          <p:cNvSpPr>
            <a:spLocks noGrp="1"/>
          </p:cNvSpPr>
          <p:nvPr>
            <p:ph type="pic" sz="quarter" idx="10" hasCustomPrompt="1"/>
          </p:nvPr>
        </p:nvSpPr>
        <p:spPr>
          <a:xfrm>
            <a:off x="9030709" y="1366318"/>
            <a:ext cx="1822409" cy="2586876"/>
          </a:xfrm>
          <a:custGeom>
            <a:avLst/>
            <a:gdLst>
              <a:gd name="connsiteX0" fmla="*/ 863642 w 1822409"/>
              <a:gd name="connsiteY0" fmla="*/ 0 h 2586876"/>
              <a:gd name="connsiteX1" fmla="*/ 1706307 w 1822409"/>
              <a:gd name="connsiteY1" fmla="*/ 2577164 h 2586876"/>
              <a:gd name="connsiteX2" fmla="*/ 0 w 1822409"/>
              <a:gd name="connsiteY2" fmla="*/ 2586876 h 2586876"/>
            </a:gdLst>
            <a:ahLst/>
            <a:cxnLst>
              <a:cxn ang="0">
                <a:pos x="connsiteX0" y="connsiteY0"/>
              </a:cxn>
              <a:cxn ang="0">
                <a:pos x="connsiteX1" y="connsiteY1"/>
              </a:cxn>
              <a:cxn ang="0">
                <a:pos x="connsiteX2" y="connsiteY2"/>
              </a:cxn>
            </a:cxnLst>
            <a:rect l="l" t="t" r="r" b="b"/>
            <a:pathLst>
              <a:path w="1822409" h="2586876">
                <a:moveTo>
                  <a:pt x="863642" y="0"/>
                </a:moveTo>
                <a:cubicBezTo>
                  <a:pt x="1679882" y="581132"/>
                  <a:pt x="2021522" y="1626487"/>
                  <a:pt x="1706307" y="2577164"/>
                </a:cubicBezTo>
                <a:lnTo>
                  <a:pt x="0" y="25868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3" name="자유형: 도형 12">
            <a:extLst>
              <a:ext uri="{FF2B5EF4-FFF2-40B4-BE49-F238E27FC236}">
                <a16:creationId xmlns:a16="http://schemas.microsoft.com/office/drawing/2014/main" xmlns="" id="{417FB495-1718-4B12-A0EC-D01DB876E6E2}"/>
              </a:ext>
            </a:extLst>
          </p:cNvPr>
          <p:cNvSpPr>
            <a:spLocks noGrp="1"/>
          </p:cNvSpPr>
          <p:nvPr>
            <p:ph type="pic" sz="quarter" idx="11" hasCustomPrompt="1"/>
          </p:nvPr>
        </p:nvSpPr>
        <p:spPr>
          <a:xfrm>
            <a:off x="7118317" y="932349"/>
            <a:ext cx="2719605" cy="2144179"/>
          </a:xfrm>
          <a:custGeom>
            <a:avLst/>
            <a:gdLst>
              <a:gd name="connsiteX0" fmla="*/ 1401769 w 2719605"/>
              <a:gd name="connsiteY0" fmla="*/ 1 h 2144179"/>
              <a:gd name="connsiteX1" fmla="*/ 2719605 w 2719605"/>
              <a:gd name="connsiteY1" fmla="*/ 421978 h 2144179"/>
              <a:gd name="connsiteX2" fmla="*/ 2144640 w 2719605"/>
              <a:gd name="connsiteY2" fmla="*/ 2144179 h 2144179"/>
              <a:gd name="connsiteX3" fmla="*/ 2136701 w 2719605"/>
              <a:gd name="connsiteY3" fmla="*/ 2144179 h 2144179"/>
              <a:gd name="connsiteX4" fmla="*/ 0 w 2719605"/>
              <a:gd name="connsiteY4" fmla="*/ 480476 h 2144179"/>
              <a:gd name="connsiteX5" fmla="*/ 1401769 w 2719605"/>
              <a:gd name="connsiteY5" fmla="*/ 1 h 214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605" h="2144179">
                <a:moveTo>
                  <a:pt x="1401769" y="1"/>
                </a:moveTo>
                <a:cubicBezTo>
                  <a:pt x="1863929" y="178"/>
                  <a:pt x="2326036" y="140289"/>
                  <a:pt x="2719605" y="421978"/>
                </a:cubicBezTo>
                <a:lnTo>
                  <a:pt x="2144640" y="2144179"/>
                </a:lnTo>
                <a:lnTo>
                  <a:pt x="2136701" y="2144179"/>
                </a:lnTo>
                <a:lnTo>
                  <a:pt x="0" y="480476"/>
                </a:lnTo>
                <a:cubicBezTo>
                  <a:pt x="412291" y="159962"/>
                  <a:pt x="907061" y="-188"/>
                  <a:pt x="1401769" y="1"/>
                </a:cubicBez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 And Send To Back</a:t>
            </a:r>
            <a:endParaRPr lang="ko-KR" altLang="en-US" dirty="0"/>
          </a:p>
        </p:txBody>
      </p:sp>
      <p:sp>
        <p:nvSpPr>
          <p:cNvPr id="24" name="자유형: 도형 23">
            <a:extLst>
              <a:ext uri="{FF2B5EF4-FFF2-40B4-BE49-F238E27FC236}">
                <a16:creationId xmlns:a16="http://schemas.microsoft.com/office/drawing/2014/main" xmlns="" id="{4FE3062D-0FB9-425A-A589-68F4CEA8D726}"/>
              </a:ext>
            </a:extLst>
          </p:cNvPr>
          <p:cNvSpPr>
            <a:spLocks noGrp="1"/>
          </p:cNvSpPr>
          <p:nvPr>
            <p:ph type="pic" sz="quarter" idx="12" hasCustomPrompt="1"/>
          </p:nvPr>
        </p:nvSpPr>
        <p:spPr>
          <a:xfrm>
            <a:off x="8112013" y="4022252"/>
            <a:ext cx="2626805" cy="1570156"/>
          </a:xfrm>
          <a:custGeom>
            <a:avLst/>
            <a:gdLst>
              <a:gd name="connsiteX0" fmla="*/ 462339 w 2626805"/>
              <a:gd name="connsiteY0" fmla="*/ 1569148 h 1570156"/>
              <a:gd name="connsiteX1" fmla="*/ 483227 w 2626805"/>
              <a:gd name="connsiteY1" fmla="*/ 1569612 h 1570156"/>
              <a:gd name="connsiteX2" fmla="*/ 471294 w 2626805"/>
              <a:gd name="connsiteY2" fmla="*/ 1570156 h 1570156"/>
              <a:gd name="connsiteX3" fmla="*/ 462562 w 2626805"/>
              <a:gd name="connsiteY3" fmla="*/ 1569858 h 1570156"/>
              <a:gd name="connsiteX4" fmla="*/ 2626805 w 2626805"/>
              <a:gd name="connsiteY4" fmla="*/ 0 h 1570156"/>
              <a:gd name="connsiteX5" fmla="*/ 495284 w 2626805"/>
              <a:gd name="connsiteY5" fmla="*/ 1569062 h 1570156"/>
              <a:gd name="connsiteX6" fmla="*/ 0 w 2626805"/>
              <a:gd name="connsiteY6" fmla="*/ 14951 h 157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805" h="1570156">
                <a:moveTo>
                  <a:pt x="462339" y="1569148"/>
                </a:moveTo>
                <a:lnTo>
                  <a:pt x="483227" y="1569612"/>
                </a:lnTo>
                <a:cubicBezTo>
                  <a:pt x="479254" y="1570099"/>
                  <a:pt x="475275" y="1570133"/>
                  <a:pt x="471294" y="1570156"/>
                </a:cubicBezTo>
                <a:lnTo>
                  <a:pt x="462562" y="1569858"/>
                </a:lnTo>
                <a:close/>
                <a:moveTo>
                  <a:pt x="2626805" y="0"/>
                </a:moveTo>
                <a:cubicBezTo>
                  <a:pt x="2323053" y="924730"/>
                  <a:pt x="1466758" y="1554229"/>
                  <a:pt x="495284" y="1569062"/>
                </a:cubicBezTo>
                <a:lnTo>
                  <a:pt x="0" y="14951"/>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6" name="자유형: 도형 25">
            <a:extLst>
              <a:ext uri="{FF2B5EF4-FFF2-40B4-BE49-F238E27FC236}">
                <a16:creationId xmlns:a16="http://schemas.microsoft.com/office/drawing/2014/main" xmlns="" id="{C4C57A6F-87E6-418B-8AAD-B2B59AF316B2}"/>
              </a:ext>
            </a:extLst>
          </p:cNvPr>
          <p:cNvSpPr>
            <a:spLocks noGrp="1"/>
          </p:cNvSpPr>
          <p:nvPr>
            <p:ph type="pic" sz="quarter" idx="14" hasCustomPrompt="1"/>
          </p:nvPr>
        </p:nvSpPr>
        <p:spPr>
          <a:xfrm>
            <a:off x="6392163" y="3145586"/>
            <a:ext cx="2195336" cy="2446823"/>
          </a:xfrm>
          <a:custGeom>
            <a:avLst/>
            <a:gdLst>
              <a:gd name="connsiteX0" fmla="*/ 1374390 w 2195336"/>
              <a:gd name="connsiteY0" fmla="*/ 0 h 2446823"/>
              <a:gd name="connsiteX1" fmla="*/ 2151590 w 2195336"/>
              <a:gd name="connsiteY1" fmla="*/ 2438716 h 2446823"/>
              <a:gd name="connsiteX2" fmla="*/ 2195126 w 2195336"/>
              <a:gd name="connsiteY2" fmla="*/ 2439683 h 2446823"/>
              <a:gd name="connsiteX3" fmla="*/ 2195336 w 2195336"/>
              <a:gd name="connsiteY3" fmla="*/ 2440337 h 2446823"/>
              <a:gd name="connsiteX4" fmla="*/ 2192990 w 2195336"/>
              <a:gd name="connsiteY4" fmla="*/ 2440444 h 2446823"/>
              <a:gd name="connsiteX5" fmla="*/ 2151693 w 2195336"/>
              <a:gd name="connsiteY5" fmla="*/ 2439035 h 2446823"/>
              <a:gd name="connsiteX6" fmla="*/ 2154077 w 2195336"/>
              <a:gd name="connsiteY6" fmla="*/ 2446517 h 2446823"/>
              <a:gd name="connsiteX7" fmla="*/ 0 w 2195336"/>
              <a:gd name="connsiteY7" fmla="*/ 1016322 h 244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336" h="2446823">
                <a:moveTo>
                  <a:pt x="1374390" y="0"/>
                </a:moveTo>
                <a:lnTo>
                  <a:pt x="2151590" y="2438716"/>
                </a:lnTo>
                <a:lnTo>
                  <a:pt x="2195126" y="2439683"/>
                </a:lnTo>
                <a:lnTo>
                  <a:pt x="2195336" y="2440337"/>
                </a:lnTo>
                <a:lnTo>
                  <a:pt x="2192990" y="2440444"/>
                </a:lnTo>
                <a:lnTo>
                  <a:pt x="2151693" y="2439035"/>
                </a:lnTo>
                <a:lnTo>
                  <a:pt x="2154077" y="2446517"/>
                </a:lnTo>
                <a:cubicBezTo>
                  <a:pt x="1203619" y="2462028"/>
                  <a:pt x="349619" y="1887845"/>
                  <a:pt x="0" y="1016322"/>
                </a:cubicBez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164526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7AA8C579-FBC5-47B9-9606-D262DA3D8208}" type="datetimeFigureOut">
              <a:rPr lang="en-ZA" smtClean="0"/>
              <a:t>2024/04/24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250C682-BC73-4FE1-AA9A-B36D3B9A3D6A}" type="slidenum">
              <a:rPr lang="en-ZA" smtClean="0"/>
              <a:t>‹#›</a:t>
            </a:fld>
            <a:endParaRPr lang="en-ZA"/>
          </a:p>
        </p:txBody>
      </p:sp>
    </p:spTree>
    <p:extLst>
      <p:ext uri="{BB962C8B-B14F-4D97-AF65-F5344CB8AC3E}">
        <p14:creationId xmlns:p14="http://schemas.microsoft.com/office/powerpoint/2010/main" val="3053120579"/>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7AA8C579-FBC5-47B9-9606-D262DA3D8208}" type="datetimeFigureOut">
              <a:rPr lang="en-ZA" smtClean="0"/>
              <a:t>2024/04/24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250C682-BC73-4FE1-AA9A-B36D3B9A3D6A}" type="slidenum">
              <a:rPr lang="en-ZA" smtClean="0"/>
              <a:t>‹#›</a:t>
            </a:fld>
            <a:endParaRPr lang="en-ZA"/>
          </a:p>
        </p:txBody>
      </p:sp>
    </p:spTree>
    <p:extLst>
      <p:ext uri="{BB962C8B-B14F-4D97-AF65-F5344CB8AC3E}">
        <p14:creationId xmlns:p14="http://schemas.microsoft.com/office/powerpoint/2010/main" val="336376047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5E2B8A-453D-2FE9-EFC9-9783AC3DDB9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xmlns="" id="{8329B177-0969-98AA-E4F5-7F338414FCC8}"/>
              </a:ext>
            </a:extLst>
          </p:cNvPr>
          <p:cNvSpPr>
            <a:spLocks noGrp="1"/>
          </p:cNvSpPr>
          <p:nvPr>
            <p:ph type="dt" sz="half" idx="10"/>
          </p:nvPr>
        </p:nvSpPr>
        <p:spPr/>
        <p:txBody>
          <a:bodyPr/>
          <a:lstStyle/>
          <a:p>
            <a:fld id="{10836D36-83BE-42FC-8CE2-DBDDDDDF4888}" type="datetimeFigureOut">
              <a:rPr lang="en-ZA" smtClean="0"/>
              <a:t>2024/04/24</a:t>
            </a:fld>
            <a:endParaRPr lang="en-ZA" dirty="0"/>
          </a:p>
        </p:txBody>
      </p:sp>
      <p:sp>
        <p:nvSpPr>
          <p:cNvPr id="4" name="Footer Placeholder 3">
            <a:extLst>
              <a:ext uri="{FF2B5EF4-FFF2-40B4-BE49-F238E27FC236}">
                <a16:creationId xmlns:a16="http://schemas.microsoft.com/office/drawing/2014/main" xmlns="" id="{BD266989-AEBC-CAC7-2BDF-32CB91EE3D16}"/>
              </a:ext>
            </a:extLst>
          </p:cNvPr>
          <p:cNvSpPr>
            <a:spLocks noGrp="1"/>
          </p:cNvSpPr>
          <p:nvPr>
            <p:ph type="ftr" sz="quarter" idx="11"/>
          </p:nvPr>
        </p:nvSpPr>
        <p:spPr/>
        <p:txBody>
          <a:bodyPr/>
          <a:lstStyle/>
          <a:p>
            <a:endParaRPr lang="en-ZA" dirty="0"/>
          </a:p>
        </p:txBody>
      </p:sp>
      <p:sp>
        <p:nvSpPr>
          <p:cNvPr id="5" name="Slide Number Placeholder 4">
            <a:extLst>
              <a:ext uri="{FF2B5EF4-FFF2-40B4-BE49-F238E27FC236}">
                <a16:creationId xmlns:a16="http://schemas.microsoft.com/office/drawing/2014/main" xmlns="" id="{1C955E48-3CF5-9D54-1DEB-23516171E9D9}"/>
              </a:ext>
            </a:extLst>
          </p:cNvPr>
          <p:cNvSpPr>
            <a:spLocks noGrp="1"/>
          </p:cNvSpPr>
          <p:nvPr>
            <p:ph type="sldNum" sz="quarter" idx="12"/>
          </p:nvPr>
        </p:nvSpPr>
        <p:spPr/>
        <p:txBody>
          <a:bodyPr/>
          <a:lstStyle/>
          <a:p>
            <a:fld id="{A38856F6-6F55-46D1-B674-107CD68A6F2C}" type="slidenum">
              <a:rPr lang="en-ZA" smtClean="0"/>
              <a:t>‹#›</a:t>
            </a:fld>
            <a:endParaRPr lang="en-ZA" dirty="0"/>
          </a:p>
        </p:txBody>
      </p:sp>
    </p:spTree>
    <p:extLst>
      <p:ext uri="{BB962C8B-B14F-4D97-AF65-F5344CB8AC3E}">
        <p14:creationId xmlns:p14="http://schemas.microsoft.com/office/powerpoint/2010/main" val="3906782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A8C579-FBC5-47B9-9606-D262DA3D8208}" type="datetimeFigureOut">
              <a:rPr lang="en-ZA" smtClean="0"/>
              <a:t>2024/04/24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250C682-BC73-4FE1-AA9A-B36D3B9A3D6A}" type="slidenum">
              <a:rPr lang="en-ZA" smtClean="0"/>
              <a:t>‹#›</a:t>
            </a:fld>
            <a:endParaRPr lang="en-ZA"/>
          </a:p>
        </p:txBody>
      </p:sp>
    </p:spTree>
    <p:extLst>
      <p:ext uri="{BB962C8B-B14F-4D97-AF65-F5344CB8AC3E}">
        <p14:creationId xmlns:p14="http://schemas.microsoft.com/office/powerpoint/2010/main" val="2984748598"/>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7AA8C579-FBC5-47B9-9606-D262DA3D8208}" type="datetimeFigureOut">
              <a:rPr lang="en-ZA" smtClean="0"/>
              <a:t>2024/04/24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250C682-BC73-4FE1-AA9A-B36D3B9A3D6A}" type="slidenum">
              <a:rPr lang="en-ZA" smtClean="0"/>
              <a:t>‹#›</a:t>
            </a:fld>
            <a:endParaRPr lang="en-ZA"/>
          </a:p>
        </p:txBody>
      </p:sp>
    </p:spTree>
    <p:extLst>
      <p:ext uri="{BB962C8B-B14F-4D97-AF65-F5344CB8AC3E}">
        <p14:creationId xmlns:p14="http://schemas.microsoft.com/office/powerpoint/2010/main" val="416949560"/>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7AA8C579-FBC5-47B9-9606-D262DA3D8208}" type="datetimeFigureOut">
              <a:rPr lang="en-ZA" smtClean="0"/>
              <a:t>2024/04/24</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2250C682-BC73-4FE1-AA9A-B36D3B9A3D6A}" type="slidenum">
              <a:rPr lang="en-ZA" smtClean="0"/>
              <a:t>‹#›</a:t>
            </a:fld>
            <a:endParaRPr lang="en-ZA"/>
          </a:p>
        </p:txBody>
      </p:sp>
    </p:spTree>
    <p:extLst>
      <p:ext uri="{BB962C8B-B14F-4D97-AF65-F5344CB8AC3E}">
        <p14:creationId xmlns:p14="http://schemas.microsoft.com/office/powerpoint/2010/main" val="611777562"/>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7AA8C579-FBC5-47B9-9606-D262DA3D8208}" type="datetimeFigureOut">
              <a:rPr lang="en-ZA" smtClean="0"/>
              <a:t>2024/04/24</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2250C682-BC73-4FE1-AA9A-B36D3B9A3D6A}" type="slidenum">
              <a:rPr lang="en-ZA" smtClean="0"/>
              <a:t>‹#›</a:t>
            </a:fld>
            <a:endParaRPr lang="en-ZA"/>
          </a:p>
        </p:txBody>
      </p:sp>
    </p:spTree>
    <p:extLst>
      <p:ext uri="{BB962C8B-B14F-4D97-AF65-F5344CB8AC3E}">
        <p14:creationId xmlns:p14="http://schemas.microsoft.com/office/powerpoint/2010/main" val="672378036"/>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A8C579-FBC5-47B9-9606-D262DA3D8208}" type="datetimeFigureOut">
              <a:rPr lang="en-ZA" smtClean="0"/>
              <a:t>2024/04/24</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2250C682-BC73-4FE1-AA9A-B36D3B9A3D6A}" type="slidenum">
              <a:rPr lang="en-ZA" smtClean="0"/>
              <a:t>‹#›</a:t>
            </a:fld>
            <a:endParaRPr lang="en-ZA"/>
          </a:p>
        </p:txBody>
      </p:sp>
    </p:spTree>
    <p:extLst>
      <p:ext uri="{BB962C8B-B14F-4D97-AF65-F5344CB8AC3E}">
        <p14:creationId xmlns:p14="http://schemas.microsoft.com/office/powerpoint/2010/main" val="2525225846"/>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A8C579-FBC5-47B9-9606-D262DA3D8208}" type="datetimeFigureOut">
              <a:rPr lang="en-ZA" smtClean="0"/>
              <a:t>2024/04/24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250C682-BC73-4FE1-AA9A-B36D3B9A3D6A}" type="slidenum">
              <a:rPr lang="en-ZA" smtClean="0"/>
              <a:t>‹#›</a:t>
            </a:fld>
            <a:endParaRPr lang="en-ZA"/>
          </a:p>
        </p:txBody>
      </p:sp>
    </p:spTree>
    <p:extLst>
      <p:ext uri="{BB962C8B-B14F-4D97-AF65-F5344CB8AC3E}">
        <p14:creationId xmlns:p14="http://schemas.microsoft.com/office/powerpoint/2010/main" val="1517095992"/>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A8C579-FBC5-47B9-9606-D262DA3D8208}" type="datetimeFigureOut">
              <a:rPr lang="en-ZA" smtClean="0"/>
              <a:t>2024/04/24</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250C682-BC73-4FE1-AA9A-B36D3B9A3D6A}" type="slidenum">
              <a:rPr lang="en-ZA" smtClean="0"/>
              <a:t>‹#›</a:t>
            </a:fld>
            <a:endParaRPr lang="en-ZA"/>
          </a:p>
        </p:txBody>
      </p:sp>
    </p:spTree>
    <p:extLst>
      <p:ext uri="{BB962C8B-B14F-4D97-AF65-F5344CB8AC3E}">
        <p14:creationId xmlns:p14="http://schemas.microsoft.com/office/powerpoint/2010/main" val="3963640711"/>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7AA8C579-FBC5-47B9-9606-D262DA3D8208}" type="datetimeFigureOut">
              <a:rPr lang="en-ZA" smtClean="0"/>
              <a:t>2024/04/24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250C682-BC73-4FE1-AA9A-B36D3B9A3D6A}" type="slidenum">
              <a:rPr lang="en-ZA" smtClean="0"/>
              <a:t>‹#›</a:t>
            </a:fld>
            <a:endParaRPr lang="en-ZA"/>
          </a:p>
        </p:txBody>
      </p:sp>
    </p:spTree>
    <p:extLst>
      <p:ext uri="{BB962C8B-B14F-4D97-AF65-F5344CB8AC3E}">
        <p14:creationId xmlns:p14="http://schemas.microsoft.com/office/powerpoint/2010/main" val="32286390"/>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7AA8C579-FBC5-47B9-9606-D262DA3D8208}" type="datetimeFigureOut">
              <a:rPr lang="en-ZA" smtClean="0"/>
              <a:t>2024/04/24</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250C682-BC73-4FE1-AA9A-B36D3B9A3D6A}" type="slidenum">
              <a:rPr lang="en-ZA" smtClean="0"/>
              <a:t>‹#›</a:t>
            </a:fld>
            <a:endParaRPr lang="en-ZA"/>
          </a:p>
        </p:txBody>
      </p:sp>
    </p:spTree>
    <p:extLst>
      <p:ext uri="{BB962C8B-B14F-4D97-AF65-F5344CB8AC3E}">
        <p14:creationId xmlns:p14="http://schemas.microsoft.com/office/powerpoint/2010/main" val="1263957416"/>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1_Images &amp; Contents">
    <p:spTree>
      <p:nvGrpSpPr>
        <p:cNvPr id="1" name=""/>
        <p:cNvGrpSpPr/>
        <p:nvPr/>
      </p:nvGrpSpPr>
      <p:grpSpPr>
        <a:xfrm>
          <a:off x="0" y="0"/>
          <a:ext cx="0" cy="0"/>
          <a:chOff x="0" y="0"/>
          <a:chExt cx="0" cy="0"/>
        </a:xfrm>
      </p:grpSpPr>
      <p:sp>
        <p:nvSpPr>
          <p:cNvPr id="6" name="원형: 비어 있음 1"/>
          <p:cNvSpPr/>
          <p:nvPr userDrawn="1"/>
        </p:nvSpPr>
        <p:spPr>
          <a:xfrm>
            <a:off x="6392164" y="1281975"/>
            <a:ext cx="4759542" cy="4759542"/>
          </a:xfrm>
          <a:prstGeom prst="donut">
            <a:avLst>
              <a:gd name="adj" fmla="val 18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0" name="자유형: 도형 19"/>
          <p:cNvSpPr>
            <a:spLocks noGrp="1"/>
          </p:cNvSpPr>
          <p:nvPr>
            <p:ph type="pic" sz="quarter" idx="10" hasCustomPrompt="1"/>
          </p:nvPr>
        </p:nvSpPr>
        <p:spPr>
          <a:xfrm>
            <a:off x="9030709" y="1366318"/>
            <a:ext cx="1822409" cy="2586876"/>
          </a:xfrm>
          <a:custGeom>
            <a:avLst/>
            <a:gdLst>
              <a:gd name="connsiteX0" fmla="*/ 863642 w 1822409"/>
              <a:gd name="connsiteY0" fmla="*/ 0 h 2586876"/>
              <a:gd name="connsiteX1" fmla="*/ 1706307 w 1822409"/>
              <a:gd name="connsiteY1" fmla="*/ 2577164 h 2586876"/>
              <a:gd name="connsiteX2" fmla="*/ 0 w 1822409"/>
              <a:gd name="connsiteY2" fmla="*/ 2586876 h 2586876"/>
            </a:gdLst>
            <a:ahLst/>
            <a:cxnLst>
              <a:cxn ang="0">
                <a:pos x="connsiteX0" y="connsiteY0"/>
              </a:cxn>
              <a:cxn ang="0">
                <a:pos x="connsiteX1" y="connsiteY1"/>
              </a:cxn>
              <a:cxn ang="0">
                <a:pos x="connsiteX2" y="connsiteY2"/>
              </a:cxn>
            </a:cxnLst>
            <a:rect l="l" t="t" r="r" b="b"/>
            <a:pathLst>
              <a:path w="1822409" h="2586876">
                <a:moveTo>
                  <a:pt x="863642" y="0"/>
                </a:moveTo>
                <a:cubicBezTo>
                  <a:pt x="1679882" y="581132"/>
                  <a:pt x="2021522" y="1626487"/>
                  <a:pt x="1706307" y="2577164"/>
                </a:cubicBezTo>
                <a:lnTo>
                  <a:pt x="0" y="2586876"/>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3" name="자유형: 도형 12"/>
          <p:cNvSpPr>
            <a:spLocks noGrp="1"/>
          </p:cNvSpPr>
          <p:nvPr>
            <p:ph type="pic" sz="quarter" idx="11" hasCustomPrompt="1"/>
          </p:nvPr>
        </p:nvSpPr>
        <p:spPr>
          <a:xfrm>
            <a:off x="7118317" y="932349"/>
            <a:ext cx="2719605" cy="2144179"/>
          </a:xfrm>
          <a:custGeom>
            <a:avLst/>
            <a:gdLst>
              <a:gd name="connsiteX0" fmla="*/ 1401769 w 2719605"/>
              <a:gd name="connsiteY0" fmla="*/ 1 h 2144179"/>
              <a:gd name="connsiteX1" fmla="*/ 2719605 w 2719605"/>
              <a:gd name="connsiteY1" fmla="*/ 421978 h 2144179"/>
              <a:gd name="connsiteX2" fmla="*/ 2144640 w 2719605"/>
              <a:gd name="connsiteY2" fmla="*/ 2144179 h 2144179"/>
              <a:gd name="connsiteX3" fmla="*/ 2136701 w 2719605"/>
              <a:gd name="connsiteY3" fmla="*/ 2144179 h 2144179"/>
              <a:gd name="connsiteX4" fmla="*/ 0 w 2719605"/>
              <a:gd name="connsiteY4" fmla="*/ 480476 h 2144179"/>
              <a:gd name="connsiteX5" fmla="*/ 1401769 w 2719605"/>
              <a:gd name="connsiteY5" fmla="*/ 1 h 214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605" h="2144179">
                <a:moveTo>
                  <a:pt x="1401769" y="1"/>
                </a:moveTo>
                <a:cubicBezTo>
                  <a:pt x="1863929" y="178"/>
                  <a:pt x="2326036" y="140289"/>
                  <a:pt x="2719605" y="421978"/>
                </a:cubicBezTo>
                <a:lnTo>
                  <a:pt x="2144640" y="2144179"/>
                </a:lnTo>
                <a:lnTo>
                  <a:pt x="2136701" y="2144179"/>
                </a:lnTo>
                <a:lnTo>
                  <a:pt x="0" y="480476"/>
                </a:lnTo>
                <a:cubicBezTo>
                  <a:pt x="412291" y="159962"/>
                  <a:pt x="907061" y="-188"/>
                  <a:pt x="1401769" y="1"/>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
        <p:nvSpPr>
          <p:cNvPr id="24" name="자유형: 도형 23"/>
          <p:cNvSpPr>
            <a:spLocks noGrp="1"/>
          </p:cNvSpPr>
          <p:nvPr>
            <p:ph type="pic" sz="quarter" idx="12" hasCustomPrompt="1"/>
          </p:nvPr>
        </p:nvSpPr>
        <p:spPr>
          <a:xfrm>
            <a:off x="8112013" y="4022252"/>
            <a:ext cx="2626805" cy="1570156"/>
          </a:xfrm>
          <a:custGeom>
            <a:avLst/>
            <a:gdLst>
              <a:gd name="connsiteX0" fmla="*/ 462339 w 2626805"/>
              <a:gd name="connsiteY0" fmla="*/ 1569148 h 1570156"/>
              <a:gd name="connsiteX1" fmla="*/ 483227 w 2626805"/>
              <a:gd name="connsiteY1" fmla="*/ 1569612 h 1570156"/>
              <a:gd name="connsiteX2" fmla="*/ 471294 w 2626805"/>
              <a:gd name="connsiteY2" fmla="*/ 1570156 h 1570156"/>
              <a:gd name="connsiteX3" fmla="*/ 462562 w 2626805"/>
              <a:gd name="connsiteY3" fmla="*/ 1569858 h 1570156"/>
              <a:gd name="connsiteX4" fmla="*/ 2626805 w 2626805"/>
              <a:gd name="connsiteY4" fmla="*/ 0 h 1570156"/>
              <a:gd name="connsiteX5" fmla="*/ 495284 w 2626805"/>
              <a:gd name="connsiteY5" fmla="*/ 1569062 h 1570156"/>
              <a:gd name="connsiteX6" fmla="*/ 0 w 2626805"/>
              <a:gd name="connsiteY6" fmla="*/ 14951 h 157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805" h="1570156">
                <a:moveTo>
                  <a:pt x="462339" y="1569148"/>
                </a:moveTo>
                <a:lnTo>
                  <a:pt x="483227" y="1569612"/>
                </a:lnTo>
                <a:cubicBezTo>
                  <a:pt x="479254" y="1570099"/>
                  <a:pt x="475275" y="1570133"/>
                  <a:pt x="471294" y="1570156"/>
                </a:cubicBezTo>
                <a:lnTo>
                  <a:pt x="462562" y="1569858"/>
                </a:lnTo>
                <a:close/>
                <a:moveTo>
                  <a:pt x="2626805" y="0"/>
                </a:moveTo>
                <a:cubicBezTo>
                  <a:pt x="2323053" y="924730"/>
                  <a:pt x="1466758" y="1554229"/>
                  <a:pt x="495284" y="1569062"/>
                </a:cubicBezTo>
                <a:lnTo>
                  <a:pt x="0" y="14951"/>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26" name="자유형: 도형 25"/>
          <p:cNvSpPr>
            <a:spLocks noGrp="1"/>
          </p:cNvSpPr>
          <p:nvPr>
            <p:ph type="pic" sz="quarter" idx="14" hasCustomPrompt="1"/>
          </p:nvPr>
        </p:nvSpPr>
        <p:spPr>
          <a:xfrm>
            <a:off x="6392163" y="3145586"/>
            <a:ext cx="2195336" cy="2446823"/>
          </a:xfrm>
          <a:custGeom>
            <a:avLst/>
            <a:gdLst>
              <a:gd name="connsiteX0" fmla="*/ 1374390 w 2195336"/>
              <a:gd name="connsiteY0" fmla="*/ 0 h 2446823"/>
              <a:gd name="connsiteX1" fmla="*/ 2151590 w 2195336"/>
              <a:gd name="connsiteY1" fmla="*/ 2438716 h 2446823"/>
              <a:gd name="connsiteX2" fmla="*/ 2195126 w 2195336"/>
              <a:gd name="connsiteY2" fmla="*/ 2439683 h 2446823"/>
              <a:gd name="connsiteX3" fmla="*/ 2195336 w 2195336"/>
              <a:gd name="connsiteY3" fmla="*/ 2440337 h 2446823"/>
              <a:gd name="connsiteX4" fmla="*/ 2192990 w 2195336"/>
              <a:gd name="connsiteY4" fmla="*/ 2440444 h 2446823"/>
              <a:gd name="connsiteX5" fmla="*/ 2151693 w 2195336"/>
              <a:gd name="connsiteY5" fmla="*/ 2439035 h 2446823"/>
              <a:gd name="connsiteX6" fmla="*/ 2154077 w 2195336"/>
              <a:gd name="connsiteY6" fmla="*/ 2446517 h 2446823"/>
              <a:gd name="connsiteX7" fmla="*/ 0 w 2195336"/>
              <a:gd name="connsiteY7" fmla="*/ 1016322 h 244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336" h="2446823">
                <a:moveTo>
                  <a:pt x="1374390" y="0"/>
                </a:moveTo>
                <a:lnTo>
                  <a:pt x="2151590" y="2438716"/>
                </a:lnTo>
                <a:lnTo>
                  <a:pt x="2195126" y="2439683"/>
                </a:lnTo>
                <a:lnTo>
                  <a:pt x="2195336" y="2440337"/>
                </a:lnTo>
                <a:lnTo>
                  <a:pt x="2192990" y="2440444"/>
                </a:lnTo>
                <a:lnTo>
                  <a:pt x="2151693" y="2439035"/>
                </a:lnTo>
                <a:lnTo>
                  <a:pt x="2154077" y="2446517"/>
                </a:lnTo>
                <a:cubicBezTo>
                  <a:pt x="1203619" y="2462028"/>
                  <a:pt x="349619" y="1887845"/>
                  <a:pt x="0" y="1016322"/>
                </a:cubicBez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416556811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8D13F44-7EF1-B7C4-5F95-BA9E8C84F9BB}"/>
              </a:ext>
            </a:extLst>
          </p:cNvPr>
          <p:cNvSpPr>
            <a:spLocks noGrp="1"/>
          </p:cNvSpPr>
          <p:nvPr>
            <p:ph type="dt" sz="half" idx="10"/>
          </p:nvPr>
        </p:nvSpPr>
        <p:spPr/>
        <p:txBody>
          <a:bodyPr/>
          <a:lstStyle/>
          <a:p>
            <a:fld id="{10836D36-83BE-42FC-8CE2-DBDDDDDF4888}" type="datetimeFigureOut">
              <a:rPr lang="en-ZA" smtClean="0"/>
              <a:t>2024/04/24</a:t>
            </a:fld>
            <a:endParaRPr lang="en-ZA" dirty="0"/>
          </a:p>
        </p:txBody>
      </p:sp>
      <p:sp>
        <p:nvSpPr>
          <p:cNvPr id="3" name="Footer Placeholder 2">
            <a:extLst>
              <a:ext uri="{FF2B5EF4-FFF2-40B4-BE49-F238E27FC236}">
                <a16:creationId xmlns:a16="http://schemas.microsoft.com/office/drawing/2014/main" xmlns="" id="{75215AD7-49BE-7CF5-BDD1-379E42D01FD4}"/>
              </a:ext>
            </a:extLst>
          </p:cNvPr>
          <p:cNvSpPr>
            <a:spLocks noGrp="1"/>
          </p:cNvSpPr>
          <p:nvPr>
            <p:ph type="ftr" sz="quarter" idx="11"/>
          </p:nvPr>
        </p:nvSpPr>
        <p:spPr/>
        <p:txBody>
          <a:bodyPr/>
          <a:lstStyle/>
          <a:p>
            <a:endParaRPr lang="en-ZA" dirty="0"/>
          </a:p>
        </p:txBody>
      </p:sp>
      <p:sp>
        <p:nvSpPr>
          <p:cNvPr id="4" name="Slide Number Placeholder 3">
            <a:extLst>
              <a:ext uri="{FF2B5EF4-FFF2-40B4-BE49-F238E27FC236}">
                <a16:creationId xmlns:a16="http://schemas.microsoft.com/office/drawing/2014/main" xmlns="" id="{633164DC-0061-4295-151A-E56221B8226A}"/>
              </a:ext>
            </a:extLst>
          </p:cNvPr>
          <p:cNvSpPr>
            <a:spLocks noGrp="1"/>
          </p:cNvSpPr>
          <p:nvPr>
            <p:ph type="sldNum" sz="quarter" idx="12"/>
          </p:nvPr>
        </p:nvSpPr>
        <p:spPr/>
        <p:txBody>
          <a:bodyPr/>
          <a:lstStyle/>
          <a:p>
            <a:fld id="{A38856F6-6F55-46D1-B674-107CD68A6F2C}" type="slidenum">
              <a:rPr lang="en-ZA" smtClean="0"/>
              <a:t>‹#›</a:t>
            </a:fld>
            <a:endParaRPr lang="en-ZA" dirty="0"/>
          </a:p>
        </p:txBody>
      </p:sp>
    </p:spTree>
    <p:extLst>
      <p:ext uri="{BB962C8B-B14F-4D97-AF65-F5344CB8AC3E}">
        <p14:creationId xmlns:p14="http://schemas.microsoft.com/office/powerpoint/2010/main" val="3711877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Basic Layout">
    <p:bg>
      <p:bgPr>
        <a:solidFill>
          <a:schemeClr val="bg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accent3"/>
                </a:solidFill>
                <a:latin typeface="+mj-lt"/>
                <a:cs typeface="Arial" panose="020B0604020202020204"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5" b="0" baseline="0">
                <a:solidFill>
                  <a:schemeClr val="accent3"/>
                </a:solidFill>
                <a:latin typeface="+mn-lt"/>
                <a:cs typeface="Arial" panose="020B0604020202020204"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711545205"/>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Images and Contents Layout">
    <p:bg>
      <p:bgPr>
        <a:solidFill>
          <a:schemeClr val="bg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487488" y="0"/>
            <a:ext cx="3744416"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448734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C87AB-69BC-9941-428D-53D7CF966E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76A5B8D5-659F-5174-B91A-73C4579F5A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xmlns="" id="{03D5C774-9524-F1AE-CC6F-30E3EA5F4F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9A6815D-F810-6B3E-F23F-7B1364E60F07}"/>
              </a:ext>
            </a:extLst>
          </p:cNvPr>
          <p:cNvSpPr>
            <a:spLocks noGrp="1"/>
          </p:cNvSpPr>
          <p:nvPr>
            <p:ph type="dt" sz="half" idx="10"/>
          </p:nvPr>
        </p:nvSpPr>
        <p:spPr/>
        <p:txBody>
          <a:bodyPr/>
          <a:lstStyle/>
          <a:p>
            <a:fld id="{10836D36-83BE-42FC-8CE2-DBDDDDDF4888}" type="datetimeFigureOut">
              <a:rPr lang="en-ZA" smtClean="0"/>
              <a:t>2024/04/24</a:t>
            </a:fld>
            <a:endParaRPr lang="en-ZA" dirty="0"/>
          </a:p>
        </p:txBody>
      </p:sp>
      <p:sp>
        <p:nvSpPr>
          <p:cNvPr id="6" name="Footer Placeholder 5">
            <a:extLst>
              <a:ext uri="{FF2B5EF4-FFF2-40B4-BE49-F238E27FC236}">
                <a16:creationId xmlns:a16="http://schemas.microsoft.com/office/drawing/2014/main" xmlns="" id="{C2F99F51-798E-CF36-DAD4-2CCC6A935DDC}"/>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xmlns="" id="{6E1326FD-3CA9-7BE3-EF86-7FD9443D9E35}"/>
              </a:ext>
            </a:extLst>
          </p:cNvPr>
          <p:cNvSpPr>
            <a:spLocks noGrp="1"/>
          </p:cNvSpPr>
          <p:nvPr>
            <p:ph type="sldNum" sz="quarter" idx="12"/>
          </p:nvPr>
        </p:nvSpPr>
        <p:spPr/>
        <p:txBody>
          <a:bodyPr/>
          <a:lstStyle/>
          <a:p>
            <a:fld id="{A38856F6-6F55-46D1-B674-107CD68A6F2C}" type="slidenum">
              <a:rPr lang="en-ZA" smtClean="0"/>
              <a:t>‹#›</a:t>
            </a:fld>
            <a:endParaRPr lang="en-ZA" dirty="0"/>
          </a:p>
        </p:txBody>
      </p:sp>
    </p:spTree>
    <p:extLst>
      <p:ext uri="{BB962C8B-B14F-4D97-AF65-F5344CB8AC3E}">
        <p14:creationId xmlns:p14="http://schemas.microsoft.com/office/powerpoint/2010/main" val="905263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77FF1-B0AE-1977-9BD3-1E0B63FD44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xmlns="" id="{B088E301-BA4F-B5D0-2405-841E51CEAE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xmlns="" id="{8B26B009-2467-E8F1-6151-B66FF67CA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41C5190-67A5-9DDD-5D83-6F07988A928E}"/>
              </a:ext>
            </a:extLst>
          </p:cNvPr>
          <p:cNvSpPr>
            <a:spLocks noGrp="1"/>
          </p:cNvSpPr>
          <p:nvPr>
            <p:ph type="dt" sz="half" idx="10"/>
          </p:nvPr>
        </p:nvSpPr>
        <p:spPr/>
        <p:txBody>
          <a:bodyPr/>
          <a:lstStyle/>
          <a:p>
            <a:fld id="{10836D36-83BE-42FC-8CE2-DBDDDDDF4888}" type="datetimeFigureOut">
              <a:rPr lang="en-ZA" smtClean="0"/>
              <a:t>2024/04/24</a:t>
            </a:fld>
            <a:endParaRPr lang="en-ZA" dirty="0"/>
          </a:p>
        </p:txBody>
      </p:sp>
      <p:sp>
        <p:nvSpPr>
          <p:cNvPr id="6" name="Footer Placeholder 5">
            <a:extLst>
              <a:ext uri="{FF2B5EF4-FFF2-40B4-BE49-F238E27FC236}">
                <a16:creationId xmlns:a16="http://schemas.microsoft.com/office/drawing/2014/main" xmlns="" id="{03D90C3B-F11B-E13F-BA42-A3F53A928E44}"/>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xmlns="" id="{FE67D73F-E3DC-4DC2-0551-87728C98CAAF}"/>
              </a:ext>
            </a:extLst>
          </p:cNvPr>
          <p:cNvSpPr>
            <a:spLocks noGrp="1"/>
          </p:cNvSpPr>
          <p:nvPr>
            <p:ph type="sldNum" sz="quarter" idx="12"/>
          </p:nvPr>
        </p:nvSpPr>
        <p:spPr/>
        <p:txBody>
          <a:bodyPr/>
          <a:lstStyle/>
          <a:p>
            <a:fld id="{A38856F6-6F55-46D1-B674-107CD68A6F2C}" type="slidenum">
              <a:rPr lang="en-ZA" smtClean="0"/>
              <a:t>‹#›</a:t>
            </a:fld>
            <a:endParaRPr lang="en-ZA" dirty="0"/>
          </a:p>
        </p:txBody>
      </p:sp>
    </p:spTree>
    <p:extLst>
      <p:ext uri="{BB962C8B-B14F-4D97-AF65-F5344CB8AC3E}">
        <p14:creationId xmlns:p14="http://schemas.microsoft.com/office/powerpoint/2010/main" val="298031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7BC9B33-1AEA-309F-82A8-E45CD9DFD6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xmlns="" id="{08B83C8D-933C-C786-264D-A89764CDDD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BC727088-7609-AC41-63D8-C7132E404B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836D36-83BE-42FC-8CE2-DBDDDDDF4888}" type="datetimeFigureOut">
              <a:rPr lang="en-ZA" smtClean="0"/>
              <a:t>2024/04/24</a:t>
            </a:fld>
            <a:endParaRPr lang="en-ZA" dirty="0"/>
          </a:p>
        </p:txBody>
      </p:sp>
      <p:sp>
        <p:nvSpPr>
          <p:cNvPr id="5" name="Footer Placeholder 4">
            <a:extLst>
              <a:ext uri="{FF2B5EF4-FFF2-40B4-BE49-F238E27FC236}">
                <a16:creationId xmlns:a16="http://schemas.microsoft.com/office/drawing/2014/main" xmlns="" id="{7D051994-5B5F-F5ED-1DC6-424E06FA6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ZA" dirty="0"/>
          </a:p>
        </p:txBody>
      </p:sp>
      <p:sp>
        <p:nvSpPr>
          <p:cNvPr id="6" name="Slide Number Placeholder 5">
            <a:extLst>
              <a:ext uri="{FF2B5EF4-FFF2-40B4-BE49-F238E27FC236}">
                <a16:creationId xmlns:a16="http://schemas.microsoft.com/office/drawing/2014/main" xmlns="" id="{A211969E-7EEF-B576-725F-4A8695C41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8856F6-6F55-46D1-B674-107CD68A6F2C}" type="slidenum">
              <a:rPr lang="en-ZA" smtClean="0"/>
              <a:t>‹#›</a:t>
            </a:fld>
            <a:endParaRPr lang="en-ZA" dirty="0"/>
          </a:p>
        </p:txBody>
      </p:sp>
    </p:spTree>
    <p:extLst>
      <p:ext uri="{BB962C8B-B14F-4D97-AF65-F5344CB8AC3E}">
        <p14:creationId xmlns:p14="http://schemas.microsoft.com/office/powerpoint/2010/main" val="3871413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68636-819C-41D1-97C9-88DD409C8BEB}" type="datetimeFigureOut">
              <a:rPr lang="en-ZA" smtClean="0"/>
              <a:t>2024/04/24</a:t>
            </a:fld>
            <a:endParaRPr lang="en-Z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5A6AB4-5DA9-4730-8605-D56DBEE9DAD4}" type="slidenum">
              <a:rPr lang="en-ZA" smtClean="0"/>
              <a:t>‹#›</a:t>
            </a:fld>
            <a:endParaRPr lang="en-ZA" dirty="0"/>
          </a:p>
        </p:txBody>
      </p:sp>
    </p:spTree>
    <p:extLst>
      <p:ext uri="{BB962C8B-B14F-4D97-AF65-F5344CB8AC3E}">
        <p14:creationId xmlns:p14="http://schemas.microsoft.com/office/powerpoint/2010/main" val="26695956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 id="214748368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3975DA-323E-989A-D902-82A8D4FE6A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xmlns="" id="{A5CE6924-7E32-664A-ACED-5D48782413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3D49F1A7-79D6-CF84-9462-2216307B7C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34455-D3B0-4FA9-B279-071B8940FF31}" type="datetimeFigureOut">
              <a:rPr lang="en-ZA" smtClean="0"/>
              <a:t>2024/04/24</a:t>
            </a:fld>
            <a:endParaRPr lang="en-ZA" dirty="0"/>
          </a:p>
        </p:txBody>
      </p:sp>
      <p:sp>
        <p:nvSpPr>
          <p:cNvPr id="5" name="Footer Placeholder 4">
            <a:extLst>
              <a:ext uri="{FF2B5EF4-FFF2-40B4-BE49-F238E27FC236}">
                <a16:creationId xmlns:a16="http://schemas.microsoft.com/office/drawing/2014/main" xmlns="" id="{AE785B35-D2BD-A74E-5E1C-0397CD4C82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a:extLst>
              <a:ext uri="{FF2B5EF4-FFF2-40B4-BE49-F238E27FC236}">
                <a16:creationId xmlns:a16="http://schemas.microsoft.com/office/drawing/2014/main" xmlns="" id="{72D0A21F-99C5-6B62-A5A3-43D726E433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CE66B1-AAE7-4217-825C-F0C272906945}" type="slidenum">
              <a:rPr lang="en-ZA" smtClean="0"/>
              <a:t>‹#›</a:t>
            </a:fld>
            <a:endParaRPr lang="en-ZA" dirty="0"/>
          </a:p>
        </p:txBody>
      </p:sp>
    </p:spTree>
    <p:extLst>
      <p:ext uri="{BB962C8B-B14F-4D97-AF65-F5344CB8AC3E}">
        <p14:creationId xmlns:p14="http://schemas.microsoft.com/office/powerpoint/2010/main" val="360981777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93065D9-3437-DC90-B2E8-3F1D1EFC0F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C50C4C4-515F-13AB-1B23-7C726FBA7A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9564AB-839B-4717-ADF1-8312FA5C0E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E9581B-C663-4945-8175-E58FF789009D}" type="datetimeFigureOut">
              <a:rPr lang="en-US" smtClean="0"/>
              <a:t>4/24/2024</a:t>
            </a:fld>
            <a:endParaRPr lang="en-US" dirty="0"/>
          </a:p>
        </p:txBody>
      </p:sp>
      <p:sp>
        <p:nvSpPr>
          <p:cNvPr id="5" name="Footer Placeholder 4">
            <a:extLst>
              <a:ext uri="{FF2B5EF4-FFF2-40B4-BE49-F238E27FC236}">
                <a16:creationId xmlns:a16="http://schemas.microsoft.com/office/drawing/2014/main" xmlns="" id="{3231B287-91BC-3393-EDB6-0E3023711E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951FFB70-067C-BC65-49CA-9188ED3155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02C697-F1C1-49C5-BB2E-14BB03CC74DD}" type="slidenum">
              <a:rPr lang="en-US" smtClean="0"/>
              <a:t>‹#›</a:t>
            </a:fld>
            <a:endParaRPr lang="en-US" dirty="0"/>
          </a:p>
        </p:txBody>
      </p:sp>
    </p:spTree>
    <p:extLst>
      <p:ext uri="{BB962C8B-B14F-4D97-AF65-F5344CB8AC3E}">
        <p14:creationId xmlns:p14="http://schemas.microsoft.com/office/powerpoint/2010/main" val="73004890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A8C579-FBC5-47B9-9606-D262DA3D8208}" type="datetimeFigureOut">
              <a:rPr lang="en-ZA" smtClean="0"/>
              <a:t>2024/04/24</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50C682-BC73-4FE1-AA9A-B36D3B9A3D6A}" type="slidenum">
              <a:rPr lang="en-ZA" smtClean="0"/>
              <a:t>‹#›</a:t>
            </a:fld>
            <a:endParaRPr lang="en-ZA"/>
          </a:p>
        </p:txBody>
      </p:sp>
    </p:spTree>
    <p:extLst>
      <p:ext uri="{BB962C8B-B14F-4D97-AF65-F5344CB8AC3E}">
        <p14:creationId xmlns:p14="http://schemas.microsoft.com/office/powerpoint/2010/main" val="419456698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569804"/>
      </p:ext>
    </p:extLst>
  </p:cSld>
  <p:clrMap bg1="lt1" tx1="dk1" bg2="lt2" tx2="dk2" accent1="accent1" accent2="accent2" accent3="accent3" accent4="accent4" accent5="accent5" accent6="accent6" hlink="hlink" folHlink="folHlink"/>
  <p:sldLayoutIdLst>
    <p:sldLayoutId id="2147483796"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41.xml"/><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svg"/><Relationship Id="rId2" Type="http://schemas.openxmlformats.org/officeDocument/2006/relationships/image" Target="../media/image40.png"/><Relationship Id="rId1" Type="http://schemas.openxmlformats.org/officeDocument/2006/relationships/slideLayout" Target="../slideLayouts/slideLayout46.xml"/><Relationship Id="rId6" Type="http://schemas.openxmlformats.org/officeDocument/2006/relationships/image" Target="../media/image42.png"/><Relationship Id="rId5" Type="http://schemas.openxmlformats.org/officeDocument/2006/relationships/hyperlink" Target="mailto:dewaldo@rmis.co.za" TargetMode="External"/><Relationship Id="rId4" Type="http://schemas.openxmlformats.org/officeDocument/2006/relationships/image" Target="../media/image41.sv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14.svg"/><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17.svg"/><Relationship Id="rId5" Type="http://schemas.microsoft.com/office/2007/relationships/hdphoto" Target="../media/hdphoto2.wdp"/><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52.xml"/><Relationship Id="rId5" Type="http://schemas.microsoft.com/office/2007/relationships/hdphoto" Target="../media/hdphoto5.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52.xml"/><Relationship Id="rId5" Type="http://schemas.microsoft.com/office/2007/relationships/hdphoto" Target="../media/hdphoto5.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A9445E8-665F-A0D0-AC6F-CE047A1AAFBF}"/>
              </a:ext>
            </a:extLst>
          </p:cNvPr>
          <p:cNvSpPr/>
          <p:nvPr/>
        </p:nvSpPr>
        <p:spPr>
          <a:xfrm>
            <a:off x="6354501" y="0"/>
            <a:ext cx="5837499" cy="2048719"/>
          </a:xfrm>
          <a:prstGeom prst="rect">
            <a:avLst/>
          </a:prstGeom>
          <a:solidFill>
            <a:srgbClr val="A12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EBAD59AF-05E4-98AA-00C7-0EDEEC34B584}"/>
              </a:ext>
            </a:extLst>
          </p:cNvPr>
          <p:cNvPicPr>
            <a:picLocks noChangeAspect="1"/>
          </p:cNvPicPr>
          <p:nvPr/>
        </p:nvPicPr>
        <p:blipFill rotWithShape="1">
          <a:blip r:embed="rId3">
            <a:extLst>
              <a:ext uri="{28A0092B-C50C-407E-A947-70E740481C1C}">
                <a14:useLocalDpi xmlns:a14="http://schemas.microsoft.com/office/drawing/2010/main" val="0"/>
              </a:ext>
            </a:extLst>
          </a:blip>
          <a:srcRect l="4314" t="-289" r="21827" b="34219"/>
          <a:stretch/>
        </p:blipFill>
        <p:spPr>
          <a:xfrm>
            <a:off x="5495488" y="856500"/>
            <a:ext cx="6696512" cy="5990211"/>
          </a:xfrm>
          <a:prstGeom prst="roundRect">
            <a:avLst>
              <a:gd name="adj" fmla="val 0"/>
            </a:avLst>
          </a:prstGeom>
        </p:spPr>
      </p:pic>
      <p:sp>
        <p:nvSpPr>
          <p:cNvPr id="5" name="Parallelogram 4">
            <a:extLst>
              <a:ext uri="{FF2B5EF4-FFF2-40B4-BE49-F238E27FC236}">
                <a16:creationId xmlns:a16="http://schemas.microsoft.com/office/drawing/2014/main" xmlns="" id="{AB3FF114-5762-2395-BF39-22556A35195C}"/>
              </a:ext>
            </a:extLst>
          </p:cNvPr>
          <p:cNvSpPr/>
          <p:nvPr/>
        </p:nvSpPr>
        <p:spPr>
          <a:xfrm>
            <a:off x="-2416629" y="0"/>
            <a:ext cx="10540212" cy="6857999"/>
          </a:xfrm>
          <a:prstGeom prst="parallelogram">
            <a:avLst>
              <a:gd name="adj" fmla="val 3545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805BCBA3-2B6B-67A0-FF7F-0E88A131D5C0}"/>
              </a:ext>
            </a:extLst>
          </p:cNvPr>
          <p:cNvSpPr txBox="1"/>
          <p:nvPr/>
        </p:nvSpPr>
        <p:spPr>
          <a:xfrm>
            <a:off x="9426734" y="135863"/>
            <a:ext cx="26488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schemeClr val="bg1"/>
                </a:solidFill>
                <a:effectLst/>
                <a:uLnTx/>
                <a:uFillTx/>
                <a:latin typeface="Arial" panose="020B0604020202020204" pitchFamily="34" charset="0"/>
                <a:ea typeface="맑은 고딕" panose="020B0503020000020004" pitchFamily="34" charset="-127"/>
                <a:cs typeface="Arial" panose="020B0604020202020204" pitchFamily="34" charset="0"/>
              </a:rPr>
              <a:t>PRESENTED BY</a:t>
            </a:r>
          </a:p>
          <a:p>
            <a:pPr marL="0" marR="0" lvl="0" indent="0" algn="r" defTabSz="914400" rtl="0" eaLnBrk="1" fontAlgn="auto" latinLnBrk="0" hangingPunct="1">
              <a:lnSpc>
                <a:spcPct val="100000"/>
              </a:lnSpc>
              <a:spcBef>
                <a:spcPts val="0"/>
              </a:spcBef>
              <a:spcAft>
                <a:spcPts val="0"/>
              </a:spcAft>
              <a:buClrTx/>
              <a:buSzTx/>
              <a:buFontTx/>
              <a:buNone/>
              <a:tabLst/>
              <a:defRPr/>
            </a:pPr>
            <a:r>
              <a:rPr lang="en-ZA" altLang="ko-KR" sz="1400" dirty="0">
                <a:solidFill>
                  <a:schemeClr val="bg1"/>
                </a:solidFill>
                <a:latin typeface="Arial Nova Light" panose="020B0304020202020204" pitchFamily="34" charset="0"/>
                <a:ea typeface="맑은 고딕" panose="020B0503020000020004" pitchFamily="34" charset="-127"/>
              </a:rPr>
              <a:t>DEWALD OLIVIER</a:t>
            </a:r>
          </a:p>
        </p:txBody>
      </p:sp>
      <p:sp>
        <p:nvSpPr>
          <p:cNvPr id="3" name="TextBox 2">
            <a:extLst>
              <a:ext uri="{FF2B5EF4-FFF2-40B4-BE49-F238E27FC236}">
                <a16:creationId xmlns:a16="http://schemas.microsoft.com/office/drawing/2014/main" xmlns="" id="{5C9EBF2C-A133-7B31-9A23-3B688EED517B}"/>
              </a:ext>
            </a:extLst>
          </p:cNvPr>
          <p:cNvSpPr txBox="1"/>
          <p:nvPr/>
        </p:nvSpPr>
        <p:spPr>
          <a:xfrm>
            <a:off x="266029" y="3440289"/>
            <a:ext cx="4943853" cy="707886"/>
          </a:xfrm>
          <a:prstGeom prst="rect">
            <a:avLst/>
          </a:prstGeom>
          <a:noFill/>
        </p:spPr>
        <p:txBody>
          <a:bodyPr wrap="square" rtlCol="0">
            <a:spAutoFit/>
          </a:bodyPr>
          <a:lstStyle/>
          <a:p>
            <a:pPr algn="ctr"/>
            <a:r>
              <a:rPr lang="en-GB" sz="4000" b="1" dirty="0">
                <a:solidFill>
                  <a:srgbClr val="A02520"/>
                </a:solidFill>
                <a:latin typeface="Proxima Nova Bl" panose="02000506030000020004" pitchFamily="50" charset="0"/>
                <a:cs typeface="Arial" panose="020B0604020202020204" pitchFamily="34" charset="0"/>
              </a:rPr>
              <a:t>SHAPING OUR</a:t>
            </a:r>
            <a:endParaRPr lang="en-US" sz="4000" b="1" dirty="0">
              <a:solidFill>
                <a:srgbClr val="A02520"/>
              </a:solidFill>
              <a:latin typeface="Proxima Nova Bl" panose="02000506030000020004" pitchFamily="50" charset="0"/>
              <a:cs typeface="Arial" panose="020B0604020202020204" pitchFamily="34" charset="0"/>
            </a:endParaRPr>
          </a:p>
        </p:txBody>
      </p:sp>
      <p:sp>
        <p:nvSpPr>
          <p:cNvPr id="10" name="TextBox 9">
            <a:extLst>
              <a:ext uri="{FF2B5EF4-FFF2-40B4-BE49-F238E27FC236}">
                <a16:creationId xmlns:a16="http://schemas.microsoft.com/office/drawing/2014/main" xmlns="" id="{D5BF57E3-0FF0-226B-350D-81050DB9E761}"/>
              </a:ext>
            </a:extLst>
          </p:cNvPr>
          <p:cNvSpPr txBox="1"/>
          <p:nvPr/>
        </p:nvSpPr>
        <p:spPr>
          <a:xfrm>
            <a:off x="4421941" y="2866766"/>
            <a:ext cx="2384155" cy="1569660"/>
          </a:xfrm>
          <a:prstGeom prst="rect">
            <a:avLst/>
          </a:prstGeom>
          <a:noFill/>
        </p:spPr>
        <p:txBody>
          <a:bodyPr wrap="square" rtlCol="0">
            <a:spAutoFit/>
          </a:bodyPr>
          <a:lstStyle/>
          <a:p>
            <a:pPr algn="ctr"/>
            <a:r>
              <a:rPr lang="en-GB" sz="9600" b="1" dirty="0">
                <a:solidFill>
                  <a:srgbClr val="A02520"/>
                </a:solidFill>
                <a:latin typeface="Rastanty Cortez" panose="02000506000000020003" pitchFamily="2" charset="0"/>
                <a:cs typeface="Dreaming Outloud Pro" panose="03050502040302030504" pitchFamily="66" charset="0"/>
              </a:rPr>
              <a:t>Future</a:t>
            </a:r>
            <a:endParaRPr lang="en-US" sz="9600" b="1" dirty="0">
              <a:solidFill>
                <a:srgbClr val="A02520"/>
              </a:solidFill>
              <a:latin typeface="Rastanty Cortez" panose="02000506000000020003" pitchFamily="2" charset="0"/>
              <a:cs typeface="Dreaming Outloud Pro" panose="03050502040302030504" pitchFamily="66" charset="0"/>
            </a:endParaRPr>
          </a:p>
        </p:txBody>
      </p:sp>
      <p:pic>
        <p:nvPicPr>
          <p:cNvPr id="11" name="Picture 10" descr="A logo with a person in the middle&#10;&#10;Description automatically generated">
            <a:extLst>
              <a:ext uri="{FF2B5EF4-FFF2-40B4-BE49-F238E27FC236}">
                <a16:creationId xmlns:a16="http://schemas.microsoft.com/office/drawing/2014/main" xmlns="" id="{C910ECF0-97B5-151C-D958-9B505C115C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19" t="10460" r="24447" b="18081"/>
          <a:stretch/>
        </p:blipFill>
        <p:spPr>
          <a:xfrm>
            <a:off x="699332" y="1114965"/>
            <a:ext cx="3883957" cy="2357218"/>
          </a:xfrm>
          <a:prstGeom prst="rect">
            <a:avLst/>
          </a:prstGeom>
        </p:spPr>
      </p:pic>
    </p:spTree>
    <p:extLst>
      <p:ext uri="{BB962C8B-B14F-4D97-AF65-F5344CB8AC3E}">
        <p14:creationId xmlns:p14="http://schemas.microsoft.com/office/powerpoint/2010/main" val="2698123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0EE4D9A-A98D-6148-E148-000F4C76631A}"/>
              </a:ext>
            </a:extLst>
          </p:cNvPr>
          <p:cNvPicPr>
            <a:picLocks noChangeAspect="1"/>
          </p:cNvPicPr>
          <p:nvPr/>
        </p:nvPicPr>
        <p:blipFill>
          <a:blip r:embed="rId2">
            <a:extLst>
              <a:ext uri="{28A0092B-C50C-407E-A947-70E740481C1C}">
                <a14:useLocalDpi xmlns:a14="http://schemas.microsoft.com/office/drawing/2010/main" val="0"/>
              </a:ext>
            </a:extLst>
          </a:blip>
          <a:srcRect l="14476" r="14476"/>
          <a:stretch/>
        </p:blipFill>
        <p:spPr>
          <a:xfrm>
            <a:off x="7312196" y="0"/>
            <a:ext cx="4872457" cy="6858000"/>
          </a:xfrm>
          <a:prstGeom prst="homePlate">
            <a:avLst>
              <a:gd name="adj" fmla="val 0"/>
            </a:avLst>
          </a:prstGeom>
        </p:spPr>
      </p:pic>
      <p:grpSp>
        <p:nvGrpSpPr>
          <p:cNvPr id="27" name="Group 26">
            <a:extLst>
              <a:ext uri="{FF2B5EF4-FFF2-40B4-BE49-F238E27FC236}">
                <a16:creationId xmlns:a16="http://schemas.microsoft.com/office/drawing/2014/main" xmlns="" id="{88A105F8-ED9F-EC4A-2B83-C39BFD293356}"/>
              </a:ext>
            </a:extLst>
          </p:cNvPr>
          <p:cNvGrpSpPr/>
          <p:nvPr/>
        </p:nvGrpSpPr>
        <p:grpSpPr>
          <a:xfrm>
            <a:off x="0" y="0"/>
            <a:ext cx="643126" cy="6858000"/>
            <a:chOff x="0" y="0"/>
            <a:chExt cx="643126" cy="6858000"/>
          </a:xfrm>
        </p:grpSpPr>
        <p:sp>
          <p:nvSpPr>
            <p:cNvPr id="23" name="Rectangle 22">
              <a:extLst>
                <a:ext uri="{FF2B5EF4-FFF2-40B4-BE49-F238E27FC236}">
                  <a16:creationId xmlns:a16="http://schemas.microsoft.com/office/drawing/2014/main" xmlns="" id="{D01D5915-5501-5A55-1710-012343190385}"/>
                </a:ext>
              </a:extLst>
            </p:cNvPr>
            <p:cNvSpPr/>
            <p:nvPr/>
          </p:nvSpPr>
          <p:spPr>
            <a:xfrm>
              <a:off x="0" y="0"/>
              <a:ext cx="643126" cy="6858000"/>
            </a:xfrm>
            <a:prstGeom prst="rect">
              <a:avLst/>
            </a:prstGeom>
            <a:solidFill>
              <a:srgbClr val="A02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42F65938-74BA-F4CD-B74B-1BBBB24A0425}"/>
                </a:ext>
              </a:extLst>
            </p:cNvPr>
            <p:cNvSpPr txBox="1"/>
            <p:nvPr/>
          </p:nvSpPr>
          <p:spPr>
            <a:xfrm rot="16200000">
              <a:off x="-2942702" y="3301348"/>
              <a:ext cx="65285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2024 PROJECT</a:t>
              </a:r>
            </a:p>
          </p:txBody>
        </p:sp>
      </p:grpSp>
      <p:sp>
        <p:nvSpPr>
          <p:cNvPr id="21" name="TextBox 20">
            <a:extLst>
              <a:ext uri="{FF2B5EF4-FFF2-40B4-BE49-F238E27FC236}">
                <a16:creationId xmlns:a16="http://schemas.microsoft.com/office/drawing/2014/main" xmlns="" id="{C1E79CD8-14F5-C13C-AF22-B7A295F22BF8}"/>
              </a:ext>
            </a:extLst>
          </p:cNvPr>
          <p:cNvSpPr txBox="1"/>
          <p:nvPr/>
        </p:nvSpPr>
        <p:spPr>
          <a:xfrm>
            <a:off x="889369" y="3296920"/>
            <a:ext cx="6209816" cy="2117183"/>
          </a:xfrm>
          <a:prstGeom prst="rect">
            <a:avLst/>
          </a:prstGeom>
          <a:noFill/>
        </p:spPr>
        <p:txBody>
          <a:bodyPr wrap="square">
            <a:spAutoFit/>
          </a:bodyPr>
          <a:lstStyle/>
          <a:p>
            <a:pPr marL="7175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Tagging and Branding</a:t>
            </a:r>
          </a:p>
          <a:p>
            <a:pPr marL="7175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Dehorning</a:t>
            </a:r>
          </a:p>
          <a:p>
            <a:pPr marL="7175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Vaccinations (Internal Parasite Control)</a:t>
            </a:r>
          </a:p>
          <a:p>
            <a:pPr marL="7175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Dipping (External Parasite Control)</a:t>
            </a:r>
          </a:p>
          <a:p>
            <a:pPr marL="7175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Basic Disease Treatment</a:t>
            </a:r>
          </a:p>
        </p:txBody>
      </p:sp>
      <p:sp>
        <p:nvSpPr>
          <p:cNvPr id="22" name="TextBox 21">
            <a:extLst>
              <a:ext uri="{FF2B5EF4-FFF2-40B4-BE49-F238E27FC236}">
                <a16:creationId xmlns:a16="http://schemas.microsoft.com/office/drawing/2014/main" xmlns="" id="{C2411483-0ED8-BA4C-9690-722EF02F19A5}"/>
              </a:ext>
            </a:extLst>
          </p:cNvPr>
          <p:cNvSpPr txBox="1"/>
          <p:nvPr/>
        </p:nvSpPr>
        <p:spPr>
          <a:xfrm>
            <a:off x="979315" y="2864736"/>
            <a:ext cx="6158848" cy="369332"/>
          </a:xfrm>
          <a:prstGeom prst="rect">
            <a:avLst/>
          </a:prstGeom>
          <a:solidFill>
            <a:srgbClr val="A1272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ASSISTING SMALL SCALE FARMERS WITH</a:t>
            </a:r>
          </a:p>
        </p:txBody>
      </p:sp>
      <p:sp>
        <p:nvSpPr>
          <p:cNvPr id="26" name="TextBox 25">
            <a:extLst>
              <a:ext uri="{FF2B5EF4-FFF2-40B4-BE49-F238E27FC236}">
                <a16:creationId xmlns:a16="http://schemas.microsoft.com/office/drawing/2014/main" xmlns="" id="{DFB19D9A-14E6-D841-2996-DAA154ADBD6A}"/>
              </a:ext>
            </a:extLst>
          </p:cNvPr>
          <p:cNvSpPr txBox="1"/>
          <p:nvPr/>
        </p:nvSpPr>
        <p:spPr>
          <a:xfrm>
            <a:off x="672300" y="1880030"/>
            <a:ext cx="6209816" cy="646331"/>
          </a:xfrm>
          <a:prstGeom prst="rect">
            <a:avLst/>
          </a:prstGeom>
          <a:noFill/>
        </p:spPr>
        <p:txBody>
          <a:bodyPr wrap="square">
            <a:spAutoFit/>
          </a:bodyPr>
          <a:lstStyle/>
          <a:p>
            <a:pPr marL="43180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12722"/>
                </a:solidFill>
                <a:effectLst/>
                <a:uLnTx/>
                <a:uFillTx/>
                <a:latin typeface="Century Gothic" panose="020B0502020202020204" pitchFamily="34" charset="0"/>
                <a:ea typeface="Calibri" panose="020F0502020204030204" pitchFamily="34" charset="0"/>
                <a:cs typeface="+mn-cs"/>
              </a:rPr>
              <a:t>Equipped with scale, neck clamp and various animal handling tools</a:t>
            </a:r>
            <a:endParaRPr kumimoji="0" lang="en-ZA"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xmlns="" id="{D84BF7FE-FFCE-929B-F818-9B6C87C5DA4B}"/>
              </a:ext>
            </a:extLst>
          </p:cNvPr>
          <p:cNvSpPr txBox="1"/>
          <p:nvPr/>
        </p:nvSpPr>
        <p:spPr>
          <a:xfrm>
            <a:off x="563950" y="171004"/>
            <a:ext cx="671907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5400" b="1"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MOBILE PROCESSING UNIT</a:t>
            </a:r>
          </a:p>
        </p:txBody>
      </p:sp>
      <p:sp>
        <p:nvSpPr>
          <p:cNvPr id="2" name="TextBox 1">
            <a:extLst>
              <a:ext uri="{FF2B5EF4-FFF2-40B4-BE49-F238E27FC236}">
                <a16:creationId xmlns:a16="http://schemas.microsoft.com/office/drawing/2014/main" xmlns="" id="{3D3FE016-3AAB-B33E-727E-54C007953E79}"/>
              </a:ext>
            </a:extLst>
          </p:cNvPr>
          <p:cNvSpPr txBox="1"/>
          <p:nvPr/>
        </p:nvSpPr>
        <p:spPr>
          <a:xfrm>
            <a:off x="1044031" y="5741614"/>
            <a:ext cx="59686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Focusing efforts at dip tanks and also assisting on other projects such as the DALRRD Land Development Support Programme</a:t>
            </a:r>
            <a:endParaRPr kumimoji="0" lang="en-ZA" sz="16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8524785"/>
      </p:ext>
    </p:extLst>
  </p:cSld>
  <p:clrMapOvr>
    <a:masterClrMapping/>
  </p:clrMapOvr>
  <p:transition spd="slow" advClick="0" advTm="20000">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0C664BAB-136F-F1B4-1CFF-263153DDA566}"/>
              </a:ext>
            </a:extLst>
          </p:cNvPr>
          <p:cNvCxnSpPr/>
          <p:nvPr/>
        </p:nvCxnSpPr>
        <p:spPr>
          <a:xfrm>
            <a:off x="1114582" y="5328065"/>
            <a:ext cx="1921398" cy="0"/>
          </a:xfrm>
          <a:prstGeom prst="line">
            <a:avLst/>
          </a:prstGeom>
          <a:ln w="117475" cap="rnd">
            <a:solidFill>
              <a:srgbClr val="A02520"/>
            </a:solidFill>
            <a:prstDash val="sysDot"/>
            <a:roun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34D14A09-9BE4-7E7A-F3DB-7C0E442E81B2}"/>
              </a:ext>
            </a:extLst>
          </p:cNvPr>
          <p:cNvCxnSpPr/>
          <p:nvPr/>
        </p:nvCxnSpPr>
        <p:spPr>
          <a:xfrm>
            <a:off x="1114582" y="5619361"/>
            <a:ext cx="1921398" cy="0"/>
          </a:xfrm>
          <a:prstGeom prst="line">
            <a:avLst/>
          </a:prstGeom>
          <a:ln w="117475" cap="rnd">
            <a:solidFill>
              <a:srgbClr val="A02520"/>
            </a:solidFill>
            <a:prstDash val="sysDot"/>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382CAC1-B3D2-9A0B-A475-D1347B6001A7}"/>
              </a:ext>
            </a:extLst>
          </p:cNvPr>
          <p:cNvCxnSpPr/>
          <p:nvPr/>
        </p:nvCxnSpPr>
        <p:spPr>
          <a:xfrm>
            <a:off x="1116510" y="5908729"/>
            <a:ext cx="1921398" cy="0"/>
          </a:xfrm>
          <a:prstGeom prst="line">
            <a:avLst/>
          </a:prstGeom>
          <a:ln w="117475" cap="rnd">
            <a:solidFill>
              <a:srgbClr val="A02520"/>
            </a:solidFill>
            <a:prstDash val="sysDot"/>
            <a:roun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764FE99A-C1DF-2C15-4F7B-6A4239BB4C52}"/>
              </a:ext>
            </a:extLst>
          </p:cNvPr>
          <p:cNvPicPr>
            <a:picLocks noChangeAspect="1"/>
          </p:cNvPicPr>
          <p:nvPr/>
        </p:nvPicPr>
        <p:blipFill rotWithShape="1">
          <a:blip r:embed="rId2">
            <a:extLst>
              <a:ext uri="{28A0092B-C50C-407E-A947-70E740481C1C}">
                <a14:useLocalDpi xmlns:a14="http://schemas.microsoft.com/office/drawing/2010/main" val="0"/>
              </a:ext>
            </a:extLst>
          </a:blip>
          <a:srcRect l="-453" t="32280" r="453" b="750"/>
          <a:stretch/>
        </p:blipFill>
        <p:spPr>
          <a:xfrm>
            <a:off x="1805354" y="-873370"/>
            <a:ext cx="8581292" cy="8604740"/>
          </a:xfrm>
          <a:prstGeom prst="ellipse">
            <a:avLst/>
          </a:prstGeom>
        </p:spPr>
      </p:pic>
      <p:cxnSp>
        <p:nvCxnSpPr>
          <p:cNvPr id="4" name="Straight Connector 3">
            <a:extLst>
              <a:ext uri="{FF2B5EF4-FFF2-40B4-BE49-F238E27FC236}">
                <a16:creationId xmlns:a16="http://schemas.microsoft.com/office/drawing/2014/main" xmlns="" id="{8558A758-B98C-1913-3D23-10D90662377B}"/>
              </a:ext>
            </a:extLst>
          </p:cNvPr>
          <p:cNvCxnSpPr/>
          <p:nvPr/>
        </p:nvCxnSpPr>
        <p:spPr>
          <a:xfrm>
            <a:off x="9180059" y="1013972"/>
            <a:ext cx="1921398" cy="0"/>
          </a:xfrm>
          <a:prstGeom prst="line">
            <a:avLst/>
          </a:prstGeom>
          <a:ln w="117475" cap="rnd">
            <a:solidFill>
              <a:srgbClr val="A02520"/>
            </a:solidFill>
            <a:prstDash val="sysDot"/>
            <a:roun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3F70962B-B494-FDAD-0578-03BAA8E8560E}"/>
              </a:ext>
            </a:extLst>
          </p:cNvPr>
          <p:cNvCxnSpPr/>
          <p:nvPr/>
        </p:nvCxnSpPr>
        <p:spPr>
          <a:xfrm>
            <a:off x="9180059" y="1305268"/>
            <a:ext cx="1921398" cy="0"/>
          </a:xfrm>
          <a:prstGeom prst="line">
            <a:avLst/>
          </a:prstGeom>
          <a:ln w="117475" cap="rnd">
            <a:solidFill>
              <a:srgbClr val="A02520"/>
            </a:solidFill>
            <a:prstDash val="sysDot"/>
            <a:roun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5B4F892-1EED-FE1E-3B96-12621C21ADCA}"/>
              </a:ext>
            </a:extLst>
          </p:cNvPr>
          <p:cNvCxnSpPr/>
          <p:nvPr/>
        </p:nvCxnSpPr>
        <p:spPr>
          <a:xfrm>
            <a:off x="9181987" y="1594636"/>
            <a:ext cx="1921398" cy="0"/>
          </a:xfrm>
          <a:prstGeom prst="line">
            <a:avLst/>
          </a:prstGeom>
          <a:ln w="117475" cap="rnd">
            <a:solidFill>
              <a:srgbClr val="A02520"/>
            </a:solidFill>
            <a:prstDash val="sysDot"/>
            <a:roun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xmlns="" id="{BBB64259-7861-4EA4-A5B0-7645907B795A}"/>
              </a:ext>
            </a:extLst>
          </p:cNvPr>
          <p:cNvGrpSpPr/>
          <p:nvPr/>
        </p:nvGrpSpPr>
        <p:grpSpPr>
          <a:xfrm>
            <a:off x="219668" y="3942080"/>
            <a:ext cx="8581292" cy="1094689"/>
            <a:chOff x="0" y="656492"/>
            <a:chExt cx="7016256" cy="1266070"/>
          </a:xfrm>
        </p:grpSpPr>
        <p:sp>
          <p:nvSpPr>
            <p:cNvPr id="10" name="Rectangle 9">
              <a:extLst>
                <a:ext uri="{FF2B5EF4-FFF2-40B4-BE49-F238E27FC236}">
                  <a16:creationId xmlns:a16="http://schemas.microsoft.com/office/drawing/2014/main" xmlns="" id="{155516B2-2CFC-A2FD-974B-232142296F71}"/>
                </a:ext>
              </a:extLst>
            </p:cNvPr>
            <p:cNvSpPr/>
            <p:nvPr/>
          </p:nvSpPr>
          <p:spPr>
            <a:xfrm>
              <a:off x="0" y="656492"/>
              <a:ext cx="6260123" cy="1266070"/>
            </a:xfrm>
            <a:prstGeom prst="rect">
              <a:avLst/>
            </a:prstGeom>
            <a:solidFill>
              <a:srgbClr val="A02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lowchart: Delay 10">
              <a:extLst>
                <a:ext uri="{FF2B5EF4-FFF2-40B4-BE49-F238E27FC236}">
                  <a16:creationId xmlns:a16="http://schemas.microsoft.com/office/drawing/2014/main" xmlns="" id="{B1F54F48-73F7-D36D-EDB2-E2411BC63C01}"/>
                </a:ext>
              </a:extLst>
            </p:cNvPr>
            <p:cNvSpPr/>
            <p:nvPr/>
          </p:nvSpPr>
          <p:spPr>
            <a:xfrm rot="16200000">
              <a:off x="5627088" y="533394"/>
              <a:ext cx="1266070" cy="1512266"/>
            </a:xfrm>
            <a:prstGeom prst="flowChartDelay">
              <a:avLst/>
            </a:prstGeom>
            <a:solidFill>
              <a:srgbClr val="A02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xmlns="" id="{0CE7909E-3D0C-F5CC-0948-9A36468156A9}"/>
              </a:ext>
            </a:extLst>
          </p:cNvPr>
          <p:cNvGrpSpPr/>
          <p:nvPr/>
        </p:nvGrpSpPr>
        <p:grpSpPr>
          <a:xfrm rot="10800000">
            <a:off x="5175744" y="5180598"/>
            <a:ext cx="7016256" cy="940114"/>
            <a:chOff x="0" y="656492"/>
            <a:chExt cx="7016256" cy="1266070"/>
          </a:xfrm>
        </p:grpSpPr>
        <p:sp>
          <p:nvSpPr>
            <p:cNvPr id="14" name="Rectangle 13">
              <a:extLst>
                <a:ext uri="{FF2B5EF4-FFF2-40B4-BE49-F238E27FC236}">
                  <a16:creationId xmlns:a16="http://schemas.microsoft.com/office/drawing/2014/main" xmlns="" id="{A9697F11-3294-188C-03CE-191E6873FD55}"/>
                </a:ext>
              </a:extLst>
            </p:cNvPr>
            <p:cNvSpPr/>
            <p:nvPr/>
          </p:nvSpPr>
          <p:spPr>
            <a:xfrm>
              <a:off x="0" y="656492"/>
              <a:ext cx="6260123" cy="1266070"/>
            </a:xfrm>
            <a:prstGeom prst="rect">
              <a:avLst/>
            </a:prstGeom>
            <a:solidFill>
              <a:srgbClr val="A02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Delay 14">
              <a:extLst>
                <a:ext uri="{FF2B5EF4-FFF2-40B4-BE49-F238E27FC236}">
                  <a16:creationId xmlns:a16="http://schemas.microsoft.com/office/drawing/2014/main" xmlns="" id="{0EC1FC4A-857E-B518-1A78-43B8C144BB42}"/>
                </a:ext>
              </a:extLst>
            </p:cNvPr>
            <p:cNvSpPr/>
            <p:nvPr/>
          </p:nvSpPr>
          <p:spPr>
            <a:xfrm rot="16200000">
              <a:off x="5627088" y="533394"/>
              <a:ext cx="1266070" cy="1512266"/>
            </a:xfrm>
            <a:prstGeom prst="flowChartDelay">
              <a:avLst/>
            </a:prstGeom>
            <a:solidFill>
              <a:srgbClr val="A02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xmlns="" id="{A373565C-7BE3-9619-BF22-F1FEA38F879E}"/>
              </a:ext>
            </a:extLst>
          </p:cNvPr>
          <p:cNvSpPr txBox="1"/>
          <p:nvPr/>
        </p:nvSpPr>
        <p:spPr>
          <a:xfrm>
            <a:off x="5175744" y="5339940"/>
            <a:ext cx="691008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 </a:t>
            </a:r>
            <a:r>
              <a:rPr kumimoji="0" lang="en-US" altLang="ko-KR" sz="3600" b="1" i="0" u="none" strike="noStrike" kern="120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Arial" panose="020B0604020202020204" pitchFamily="34" charset="0"/>
              </a:rPr>
              <a:t>Vet Support Services</a:t>
            </a:r>
            <a:endParaRPr kumimoji="0" lang="en-ZA"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2" name="TextBox 1">
            <a:extLst>
              <a:ext uri="{FF2B5EF4-FFF2-40B4-BE49-F238E27FC236}">
                <a16:creationId xmlns:a16="http://schemas.microsoft.com/office/drawing/2014/main" xmlns="" id="{8F5944B7-9BBD-372D-3152-1BBA618B33D3}"/>
              </a:ext>
            </a:extLst>
          </p:cNvPr>
          <p:cNvSpPr txBox="1"/>
          <p:nvPr/>
        </p:nvSpPr>
        <p:spPr>
          <a:xfrm>
            <a:off x="477519" y="4180796"/>
            <a:ext cx="80874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600" b="1"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 </a:t>
            </a:r>
            <a:r>
              <a:rPr kumimoji="0" lang="en-US" altLang="ko-KR" sz="3600" b="1" i="0" u="none" strike="noStrike" kern="1200" cap="none" spc="0" normalizeH="0" baseline="0" noProof="0" dirty="0">
                <a:ln>
                  <a:noFill/>
                </a:ln>
                <a:solidFill>
                  <a:prstClr val="white"/>
                </a:solidFill>
                <a:effectLst/>
                <a:uLnTx/>
                <a:uFillTx/>
                <a:latin typeface="Century Gothic" panose="020B0502020202020204" pitchFamily="34" charset="0"/>
                <a:ea typeface="맑은 고딕" panose="020B0503020000020004" pitchFamily="34" charset="-127"/>
                <a:cs typeface="Arial" panose="020B0604020202020204" pitchFamily="34" charset="0"/>
              </a:rPr>
              <a:t>Animal Disease Recording System</a:t>
            </a:r>
            <a:endParaRPr kumimoji="0" lang="en-ZA"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grpSp>
        <p:nvGrpSpPr>
          <p:cNvPr id="17" name="Group 16">
            <a:extLst>
              <a:ext uri="{FF2B5EF4-FFF2-40B4-BE49-F238E27FC236}">
                <a16:creationId xmlns:a16="http://schemas.microsoft.com/office/drawing/2014/main" xmlns="" id="{DD2A60CE-E5E4-D5CF-9447-563DED79E669}"/>
              </a:ext>
            </a:extLst>
          </p:cNvPr>
          <p:cNvGrpSpPr/>
          <p:nvPr/>
        </p:nvGrpSpPr>
        <p:grpSpPr>
          <a:xfrm>
            <a:off x="0" y="0"/>
            <a:ext cx="643126" cy="6858000"/>
            <a:chOff x="0" y="0"/>
            <a:chExt cx="643126" cy="6858000"/>
          </a:xfrm>
        </p:grpSpPr>
        <p:sp>
          <p:nvSpPr>
            <p:cNvPr id="18" name="Rectangle 17">
              <a:extLst>
                <a:ext uri="{FF2B5EF4-FFF2-40B4-BE49-F238E27FC236}">
                  <a16:creationId xmlns:a16="http://schemas.microsoft.com/office/drawing/2014/main" xmlns="" id="{04D7306A-47D3-6FCE-1B38-FB0BFD6FF8D9}"/>
                </a:ext>
              </a:extLst>
            </p:cNvPr>
            <p:cNvSpPr/>
            <p:nvPr/>
          </p:nvSpPr>
          <p:spPr>
            <a:xfrm>
              <a:off x="0" y="0"/>
              <a:ext cx="643126" cy="6858000"/>
            </a:xfrm>
            <a:prstGeom prst="rect">
              <a:avLst/>
            </a:prstGeom>
            <a:solidFill>
              <a:srgbClr val="A02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xmlns="" id="{6FD61D51-A519-B180-5A06-27342BA99607}"/>
                </a:ext>
              </a:extLst>
            </p:cNvPr>
            <p:cNvSpPr txBox="1"/>
            <p:nvPr/>
          </p:nvSpPr>
          <p:spPr>
            <a:xfrm rot="16200000">
              <a:off x="-2942702" y="3301348"/>
              <a:ext cx="65285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2024 PROJECT</a:t>
              </a:r>
            </a:p>
          </p:txBody>
        </p:sp>
      </p:grpSp>
      <p:sp>
        <p:nvSpPr>
          <p:cNvPr id="20" name="TextBox 19">
            <a:extLst>
              <a:ext uri="{FF2B5EF4-FFF2-40B4-BE49-F238E27FC236}">
                <a16:creationId xmlns:a16="http://schemas.microsoft.com/office/drawing/2014/main" xmlns="" id="{F056D826-FF69-64D6-85CB-CB3DEAD448DD}"/>
              </a:ext>
            </a:extLst>
          </p:cNvPr>
          <p:cNvSpPr txBox="1"/>
          <p:nvPr/>
        </p:nvSpPr>
        <p:spPr>
          <a:xfrm>
            <a:off x="751840" y="6155274"/>
            <a:ext cx="1086104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 application for veterinarians to capture data on the prevalence of diseases in their area, to get the overall national view in order to provide </a:t>
            </a: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proactive treatment approaches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29609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0767093-A1F1-E30B-AE1D-08F7F1156689}"/>
              </a:ext>
            </a:extLst>
          </p:cNvPr>
          <p:cNvGrpSpPr/>
          <p:nvPr/>
        </p:nvGrpSpPr>
        <p:grpSpPr>
          <a:xfrm>
            <a:off x="0" y="0"/>
            <a:ext cx="643126" cy="6858000"/>
            <a:chOff x="0" y="0"/>
            <a:chExt cx="643126" cy="6858000"/>
          </a:xfrm>
        </p:grpSpPr>
        <p:sp>
          <p:nvSpPr>
            <p:cNvPr id="5" name="Rectangle 4">
              <a:extLst>
                <a:ext uri="{FF2B5EF4-FFF2-40B4-BE49-F238E27FC236}">
                  <a16:creationId xmlns:a16="http://schemas.microsoft.com/office/drawing/2014/main" xmlns="" id="{D564DDB2-B24E-97D2-B2AB-5F29EC89227B}"/>
                </a:ext>
              </a:extLst>
            </p:cNvPr>
            <p:cNvSpPr/>
            <p:nvPr/>
          </p:nvSpPr>
          <p:spPr>
            <a:xfrm>
              <a:off x="0" y="0"/>
              <a:ext cx="643126" cy="6858000"/>
            </a:xfrm>
            <a:prstGeom prst="rect">
              <a:avLst/>
            </a:prstGeom>
            <a:solidFill>
              <a:srgbClr val="A02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CCDE9A28-858F-4DC0-6B76-17CE97C5A104}"/>
                </a:ext>
              </a:extLst>
            </p:cNvPr>
            <p:cNvSpPr txBox="1"/>
            <p:nvPr/>
          </p:nvSpPr>
          <p:spPr>
            <a:xfrm rot="16200000">
              <a:off x="-2942702" y="3301348"/>
              <a:ext cx="65285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2024 PROJECT</a:t>
              </a:r>
            </a:p>
          </p:txBody>
        </p:sp>
      </p:grpSp>
      <p:sp>
        <p:nvSpPr>
          <p:cNvPr id="7" name="TextBox 6">
            <a:extLst>
              <a:ext uri="{FF2B5EF4-FFF2-40B4-BE49-F238E27FC236}">
                <a16:creationId xmlns:a16="http://schemas.microsoft.com/office/drawing/2014/main" xmlns="" id="{4B06FB38-C7E6-FC93-6E84-983C8FB30556}"/>
              </a:ext>
            </a:extLst>
          </p:cNvPr>
          <p:cNvSpPr txBox="1"/>
          <p:nvPr/>
        </p:nvSpPr>
        <p:spPr>
          <a:xfrm rot="16200000">
            <a:off x="-2216488" y="2910413"/>
            <a:ext cx="6857999"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CONSUMER EDUCATION</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3600" b="1" i="0" u="none" strike="noStrike" kern="1200" cap="none" spc="0" normalizeH="0" baseline="0" noProof="0" dirty="0">
                <a:ln>
                  <a:noFill/>
                </a:ln>
                <a:solidFill>
                  <a:prstClr val="white"/>
                </a:solidFill>
                <a:effectLst/>
                <a:uLnTx/>
                <a:uFillTx/>
                <a:latin typeface="Aptos Black" panose="020B0004020202020204" pitchFamily="34" charset="0"/>
                <a:ea typeface="+mn-ea"/>
                <a:cs typeface="Arial" panose="020B0604020202020204" pitchFamily="34" charset="0"/>
              </a:rPr>
              <a:t>BEEF &amp; LAMB SA</a:t>
            </a:r>
            <a:endParaRPr kumimoji="0" lang="en-US" sz="3200" b="1" i="0" u="none" strike="noStrike" kern="1200" cap="none" spc="0" normalizeH="0" baseline="0" noProof="0" dirty="0">
              <a:ln>
                <a:noFill/>
              </a:ln>
              <a:solidFill>
                <a:prstClr val="white"/>
              </a:solidFill>
              <a:effectLst/>
              <a:uLnTx/>
              <a:uFillTx/>
              <a:latin typeface="Aptos Black" panose="020B00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xmlns="" id="{6F7744AF-63FD-3CF6-AD71-3E16F82F9C12}"/>
              </a:ext>
            </a:extLst>
          </p:cNvPr>
          <p:cNvSpPr txBox="1"/>
          <p:nvPr/>
        </p:nvSpPr>
        <p:spPr>
          <a:xfrm rot="16200000">
            <a:off x="8387677" y="3197458"/>
            <a:ext cx="6857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www.beefandlambsa.com</a:t>
            </a:r>
          </a:p>
        </p:txBody>
      </p:sp>
      <p:pic>
        <p:nvPicPr>
          <p:cNvPr id="10" name="Picture 9" descr="A diagram of a cow&#10;&#10;Description automatically generated">
            <a:extLst>
              <a:ext uri="{FF2B5EF4-FFF2-40B4-BE49-F238E27FC236}">
                <a16:creationId xmlns:a16="http://schemas.microsoft.com/office/drawing/2014/main" xmlns="" id="{E2EB1C5F-B118-2B7F-F4E2-233D3551E8B2}"/>
              </a:ext>
            </a:extLst>
          </p:cNvPr>
          <p:cNvPicPr>
            <a:picLocks noChangeAspect="1"/>
          </p:cNvPicPr>
          <p:nvPr/>
        </p:nvPicPr>
        <p:blipFill rotWithShape="1">
          <a:blip r:embed="rId2">
            <a:extLst>
              <a:ext uri="{28A0092B-C50C-407E-A947-70E740481C1C}">
                <a14:useLocalDpi xmlns:a14="http://schemas.microsoft.com/office/drawing/2010/main" val="0"/>
              </a:ext>
            </a:extLst>
          </a:blip>
          <a:srcRect l="2774" t="3703" r="2242" b="3408"/>
          <a:stretch/>
        </p:blipFill>
        <p:spPr>
          <a:xfrm>
            <a:off x="1811072" y="115435"/>
            <a:ext cx="9438640" cy="6627130"/>
          </a:xfrm>
          <a:prstGeom prst="roundRect">
            <a:avLst>
              <a:gd name="adj" fmla="val 2869"/>
            </a:avLst>
          </a:prstGeom>
        </p:spPr>
      </p:pic>
    </p:spTree>
    <p:extLst>
      <p:ext uri="{BB962C8B-B14F-4D97-AF65-F5344CB8AC3E}">
        <p14:creationId xmlns:p14="http://schemas.microsoft.com/office/powerpoint/2010/main" val="2323973884"/>
      </p:ext>
    </p:extLst>
  </p:cSld>
  <p:clrMapOvr>
    <a:masterClrMapping/>
  </p:clrMapOvr>
  <p:transition spd="slow" advClick="0" advTm="20000">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Placeholder 8"/>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t="23778" b="23778"/>
          <a:stretch/>
        </p:blipFill>
        <p:spPr>
          <a:xfrm>
            <a:off x="6310734" y="4842786"/>
            <a:ext cx="2880000" cy="2016000"/>
          </a:xfrm>
          <a:prstGeom prst="rect">
            <a:avLst/>
          </a:prstGeom>
        </p:spPr>
      </p:pic>
      <p:pic>
        <p:nvPicPr>
          <p:cNvPr id="15" name="Picture Placeholder 7"/>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l="2387" r="2387"/>
          <a:stretch/>
        </p:blipFill>
        <p:spPr>
          <a:xfrm>
            <a:off x="6310734" y="2682000"/>
            <a:ext cx="2880000" cy="2016000"/>
          </a:xfrm>
          <a:prstGeom prst="rect">
            <a:avLst/>
          </a:prstGeom>
        </p:spPr>
      </p:pic>
      <p:pic>
        <p:nvPicPr>
          <p:cNvPr id="16" name="Picture Placeholder 14"/>
          <p:cNvPicPr>
            <a:picLocks noGrp="1" noChangeAspect="1"/>
          </p:cNvPicPr>
          <p:nvPr>
            <p:ph type="pic" sz="quarter" idx="4294967295"/>
          </p:nvPr>
        </p:nvPicPr>
        <p:blipFill rotWithShape="1">
          <a:blip r:embed="rId4" cstate="print">
            <a:extLst>
              <a:ext uri="{28A0092B-C50C-407E-A947-70E740481C1C}">
                <a14:useLocalDpi xmlns:a14="http://schemas.microsoft.com/office/drawing/2010/main" val="0"/>
              </a:ext>
            </a:extLst>
          </a:blip>
          <a:srcRect l="-222" t="29970" r="222" b="23354"/>
          <a:stretch/>
        </p:blipFill>
        <p:spPr>
          <a:xfrm>
            <a:off x="9334770" y="2677785"/>
            <a:ext cx="2880000" cy="2016000"/>
          </a:xfrm>
          <a:prstGeom prst="rect">
            <a:avLst/>
          </a:prstGeom>
        </p:spPr>
      </p:pic>
      <p:pic>
        <p:nvPicPr>
          <p:cNvPr id="17" name="Picture Placeholder 18"/>
          <p:cNvPicPr>
            <a:picLocks noGrp="1" noChangeAspect="1"/>
          </p:cNvPicPr>
          <p:nvPr>
            <p:ph type="pic" sz="quarter" idx="4294967295"/>
          </p:nvPr>
        </p:nvPicPr>
        <p:blipFill>
          <a:blip r:embed="rId5" cstate="print">
            <a:extLst>
              <a:ext uri="{28A0092B-C50C-407E-A947-70E740481C1C}">
                <a14:useLocalDpi xmlns:a14="http://schemas.microsoft.com/office/drawing/2010/main" val="0"/>
              </a:ext>
            </a:extLst>
          </a:blip>
          <a:srcRect l="981" r="981"/>
          <a:stretch/>
        </p:blipFill>
        <p:spPr>
          <a:xfrm>
            <a:off x="29174" y="2682000"/>
            <a:ext cx="6141101" cy="4176000"/>
          </a:xfrm>
          <a:prstGeom prst="rect">
            <a:avLst/>
          </a:prstGeom>
        </p:spPr>
      </p:pic>
      <p:pic>
        <p:nvPicPr>
          <p:cNvPr id="18" name="Picture Placeholder 20"/>
          <p:cNvPicPr>
            <a:picLocks noGrp="1" noChangeAspect="1"/>
          </p:cNvPicPr>
          <p:nvPr>
            <p:ph type="pic" sz="quarter" idx="4294967295"/>
          </p:nvPr>
        </p:nvPicPr>
        <p:blipFill>
          <a:blip r:embed="rId6" cstate="print">
            <a:extLst>
              <a:ext uri="{28A0092B-C50C-407E-A947-70E740481C1C}">
                <a14:useLocalDpi xmlns:a14="http://schemas.microsoft.com/office/drawing/2010/main" val="0"/>
              </a:ext>
            </a:extLst>
          </a:blip>
          <a:srcRect l="2291" r="2291"/>
          <a:stretch/>
        </p:blipFill>
        <p:spPr>
          <a:xfrm>
            <a:off x="9334770" y="4838571"/>
            <a:ext cx="2880000" cy="2016000"/>
          </a:xfrm>
          <a:prstGeom prst="rect">
            <a:avLst/>
          </a:prstGeom>
        </p:spPr>
      </p:pic>
      <p:grpSp>
        <p:nvGrpSpPr>
          <p:cNvPr id="2" name="Group 1">
            <a:extLst>
              <a:ext uri="{FF2B5EF4-FFF2-40B4-BE49-F238E27FC236}">
                <a16:creationId xmlns:a16="http://schemas.microsoft.com/office/drawing/2014/main" xmlns="" id="{0535AE1A-B856-760F-04C1-8F051440B01D}"/>
              </a:ext>
            </a:extLst>
          </p:cNvPr>
          <p:cNvGrpSpPr/>
          <p:nvPr/>
        </p:nvGrpSpPr>
        <p:grpSpPr>
          <a:xfrm>
            <a:off x="0" y="0"/>
            <a:ext cx="643126" cy="6858000"/>
            <a:chOff x="0" y="0"/>
            <a:chExt cx="643126" cy="6858000"/>
          </a:xfrm>
        </p:grpSpPr>
        <p:sp>
          <p:nvSpPr>
            <p:cNvPr id="4" name="Rectangle 3">
              <a:extLst>
                <a:ext uri="{FF2B5EF4-FFF2-40B4-BE49-F238E27FC236}">
                  <a16:creationId xmlns:a16="http://schemas.microsoft.com/office/drawing/2014/main" xmlns="" id="{95C31695-7722-8E22-E7C2-9D681156BE9B}"/>
                </a:ext>
              </a:extLst>
            </p:cNvPr>
            <p:cNvSpPr/>
            <p:nvPr/>
          </p:nvSpPr>
          <p:spPr>
            <a:xfrm>
              <a:off x="0" y="0"/>
              <a:ext cx="643126" cy="6858000"/>
            </a:xfrm>
            <a:prstGeom prst="rect">
              <a:avLst/>
            </a:prstGeom>
            <a:solidFill>
              <a:srgbClr val="A02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58E87C9-EF83-F677-A31A-673A432CD0D7}"/>
                </a:ext>
              </a:extLst>
            </p:cNvPr>
            <p:cNvSpPr txBox="1"/>
            <p:nvPr/>
          </p:nvSpPr>
          <p:spPr>
            <a:xfrm rot="16200000">
              <a:off x="-2942702" y="3301348"/>
              <a:ext cx="65285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2024 PROJECT</a:t>
              </a:r>
            </a:p>
          </p:txBody>
        </p:sp>
      </p:grpSp>
      <p:sp>
        <p:nvSpPr>
          <p:cNvPr id="6" name="Rectangle 5">
            <a:extLst>
              <a:ext uri="{FF2B5EF4-FFF2-40B4-BE49-F238E27FC236}">
                <a16:creationId xmlns:a16="http://schemas.microsoft.com/office/drawing/2014/main" xmlns="" id="{109511DA-8626-A2F0-A67C-EBEE0F84162B}"/>
              </a:ext>
            </a:extLst>
          </p:cNvPr>
          <p:cNvSpPr/>
          <p:nvPr/>
        </p:nvSpPr>
        <p:spPr>
          <a:xfrm>
            <a:off x="643125" y="0"/>
            <a:ext cx="11548875" cy="2532999"/>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ZA"/>
          </a:p>
        </p:txBody>
      </p:sp>
      <p:sp>
        <p:nvSpPr>
          <p:cNvPr id="7" name="TextBox 6">
            <a:extLst>
              <a:ext uri="{FF2B5EF4-FFF2-40B4-BE49-F238E27FC236}">
                <a16:creationId xmlns:a16="http://schemas.microsoft.com/office/drawing/2014/main" xmlns="" id="{C697525E-D5B3-CC3B-2464-7C4349731AFF}"/>
              </a:ext>
            </a:extLst>
          </p:cNvPr>
          <p:cNvSpPr txBox="1"/>
          <p:nvPr/>
        </p:nvSpPr>
        <p:spPr>
          <a:xfrm>
            <a:off x="978442" y="205293"/>
            <a:ext cx="1023511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5400" b="1" i="0" u="none" strike="noStrike" kern="1200" cap="none" spc="0" normalizeH="0" baseline="0" noProof="0" dirty="0">
                <a:ln>
                  <a:noFill/>
                </a:ln>
                <a:solidFill>
                  <a:schemeClr val="bg1"/>
                </a:solidFill>
                <a:effectLst/>
                <a:uLnTx/>
                <a:uFillTx/>
                <a:latin typeface="Aptos Black" panose="020B0004020202020204" pitchFamily="34" charset="0"/>
                <a:ea typeface="+mn-ea"/>
                <a:cs typeface="+mn-cs"/>
              </a:rPr>
              <a:t>SA RED MEAT CERTIFICATION</a:t>
            </a:r>
          </a:p>
        </p:txBody>
      </p:sp>
      <p:sp>
        <p:nvSpPr>
          <p:cNvPr id="8" name="TextBox 7">
            <a:extLst>
              <a:ext uri="{FF2B5EF4-FFF2-40B4-BE49-F238E27FC236}">
                <a16:creationId xmlns:a16="http://schemas.microsoft.com/office/drawing/2014/main" xmlns="" id="{8E9CDEAC-1B06-D455-4336-7959680BE1D0}"/>
              </a:ext>
            </a:extLst>
          </p:cNvPr>
          <p:cNvSpPr txBox="1"/>
          <p:nvPr/>
        </p:nvSpPr>
        <p:spPr>
          <a:xfrm>
            <a:off x="865553" y="1075865"/>
            <a:ext cx="9194189" cy="923330"/>
          </a:xfrm>
          <a:prstGeom prst="rect">
            <a:avLst/>
          </a:prstGeom>
          <a:noFill/>
        </p:spPr>
        <p:txBody>
          <a:bodyPr wrap="square">
            <a:spAutoFit/>
          </a:bodyPr>
          <a:lstStyle/>
          <a:p>
            <a:pPr marL="43180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cs typeface="+mn-cs"/>
              </a:rPr>
              <a:t>Providing a value chain certification for meat sold to consumers to ensure biosecurity, animal welfare, and meat safety through a value chain audit process, thereby enhancing market access and export opportunities. </a:t>
            </a:r>
            <a:endParaRPr kumimoji="0" lang="en-ZA" sz="1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23801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w in pasture">
            <a:extLst>
              <a:ext uri="{FF2B5EF4-FFF2-40B4-BE49-F238E27FC236}">
                <a16:creationId xmlns:a16="http://schemas.microsoft.com/office/drawing/2014/main" xmlns="" id="{00EE4D9A-A98D-6148-E148-000F4C76631A}"/>
              </a:ext>
            </a:extLst>
          </p:cNvPr>
          <p:cNvPicPr>
            <a:picLocks noChangeAspect="1"/>
          </p:cNvPicPr>
          <p:nvPr/>
        </p:nvPicPr>
        <p:blipFill>
          <a:blip r:embed="rId2">
            <a:extLst>
              <a:ext uri="{28A0092B-C50C-407E-A947-70E740481C1C}">
                <a14:useLocalDpi xmlns:a14="http://schemas.microsoft.com/office/drawing/2010/main" val="0"/>
              </a:ext>
            </a:extLst>
          </a:blip>
          <a:srcRect t="2663" b="2663"/>
          <a:stretch/>
        </p:blipFill>
        <p:spPr>
          <a:xfrm>
            <a:off x="493486" y="0"/>
            <a:ext cx="5268686" cy="6858000"/>
          </a:xfrm>
          <a:prstGeom prst="homePlate">
            <a:avLst>
              <a:gd name="adj" fmla="val 16471"/>
            </a:avLst>
          </a:prstGeom>
        </p:spPr>
      </p:pic>
      <p:sp>
        <p:nvSpPr>
          <p:cNvPr id="23" name="Rectangle 22">
            <a:extLst>
              <a:ext uri="{FF2B5EF4-FFF2-40B4-BE49-F238E27FC236}">
                <a16:creationId xmlns:a16="http://schemas.microsoft.com/office/drawing/2014/main" xmlns="" id="{D01D5915-5501-5A55-1710-012343190385}"/>
              </a:ext>
            </a:extLst>
          </p:cNvPr>
          <p:cNvSpPr/>
          <p:nvPr/>
        </p:nvSpPr>
        <p:spPr>
          <a:xfrm>
            <a:off x="0" y="0"/>
            <a:ext cx="481998" cy="6858000"/>
          </a:xfrm>
          <a:prstGeom prst="rect">
            <a:avLst/>
          </a:prstGeom>
          <a:solidFill>
            <a:srgbClr val="A12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A12722"/>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B1D2B975-CA24-6510-1B85-08B48460142A}"/>
              </a:ext>
            </a:extLst>
          </p:cNvPr>
          <p:cNvSpPr txBox="1"/>
          <p:nvPr/>
        </p:nvSpPr>
        <p:spPr>
          <a:xfrm>
            <a:off x="5728191" y="866147"/>
            <a:ext cx="6158848" cy="461665"/>
          </a:xfrm>
          <a:prstGeom prst="rect">
            <a:avLst/>
          </a:prstGeom>
          <a:solidFill>
            <a:srgbClr val="A1272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Key statistics</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itle 1">
            <a:extLst>
              <a:ext uri="{FF2B5EF4-FFF2-40B4-BE49-F238E27FC236}">
                <a16:creationId xmlns:a16="http://schemas.microsoft.com/office/drawing/2014/main" xmlns="" id="{FCC64F1C-DB69-817F-47F2-A8FB30441458}"/>
              </a:ext>
            </a:extLst>
          </p:cNvPr>
          <p:cNvSpPr txBox="1">
            <a:spLocks/>
          </p:cNvSpPr>
          <p:nvPr/>
        </p:nvSpPr>
        <p:spPr>
          <a:xfrm>
            <a:off x="5063098" y="261763"/>
            <a:ext cx="7168587" cy="6541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A02520"/>
                </a:solidFill>
                <a:effectLst/>
                <a:uLnTx/>
                <a:uFillTx/>
                <a:latin typeface="Arial" panose="020B0604020202020204" pitchFamily="34" charset="0"/>
                <a:ea typeface="+mj-ea"/>
                <a:cs typeface="Arial" panose="020B0604020202020204" pitchFamily="34" charset="0"/>
              </a:rPr>
              <a:t>CURRENT STATE OF THE INDUSTRY</a:t>
            </a:r>
            <a:endPar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xmlns="" id="{7F504889-B240-39CD-C897-D55FA0526E1D}"/>
              </a:ext>
            </a:extLst>
          </p:cNvPr>
          <p:cNvSpPr txBox="1"/>
          <p:nvPr/>
        </p:nvSpPr>
        <p:spPr>
          <a:xfrm>
            <a:off x="5773660" y="1436914"/>
            <a:ext cx="6113379" cy="46101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ZA" sz="18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Production volumes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ZA" sz="18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ZA"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2,4 million cattle slaughtered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- 5,5 million sheep carcasses to the South 	African and International market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252525"/>
              </a:solidFill>
              <a:effectLst/>
              <a:uLnTx/>
              <a:uFillTx/>
              <a:latin typeface="Century Gothic" panose="020B0502020202020204" pitchFamily="34" charset="0"/>
              <a:ea typeface="Arial" panose="020B060402020202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252525"/>
                </a:solidFill>
                <a:effectLst/>
                <a:uLnTx/>
                <a:uFillTx/>
                <a:latin typeface="Century Gothic" panose="020B0502020202020204" pitchFamily="34" charset="0"/>
                <a:ea typeface="Arial" panose="020B0604020202020204" pitchFamily="34" charset="0"/>
                <a:cs typeface="+mn-cs"/>
              </a:rPr>
              <a:t>The market to China has also reopened after a recent visit by a delegation from the People’s Republic of China</a:t>
            </a:r>
            <a:endParaRPr kumimoji="0" lang="en-ZA"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ZA" sz="18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Market share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ZA" sz="18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a:t>
            </a:r>
            <a:r>
              <a:rPr kumimoji="0" lang="en-ZA"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14</a:t>
            </a:r>
            <a:r>
              <a:rPr kumimoji="0" lang="en-ZA" sz="1800" b="0" i="0" u="none" strike="noStrike" kern="1200" cap="none" spc="0" normalizeH="0" baseline="30000" noProof="0" dirty="0">
                <a:ln>
                  <a:noFill/>
                </a:ln>
                <a:solidFill>
                  <a:prstClr val="black"/>
                </a:solidFill>
                <a:effectLst/>
                <a:uLnTx/>
                <a:uFillTx/>
                <a:latin typeface="Century Gothic" panose="020B0502020202020204" pitchFamily="34" charset="0"/>
                <a:ea typeface="+mn-ea"/>
                <a:cs typeface="+mn-cs"/>
              </a:rPr>
              <a:t>th</a:t>
            </a:r>
            <a:r>
              <a:rPr kumimoji="0" lang="en-ZA"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largest producer globally</a:t>
            </a:r>
            <a:endParaRPr kumimoji="0" lang="en-GB"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6314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graphicFrame>
        <p:nvGraphicFramePr>
          <p:cNvPr id="4" name="Diagrama 2"/>
          <p:cNvGraphicFramePr/>
          <p:nvPr>
            <p:extLst>
              <p:ext uri="{D42A27DB-BD31-4B8C-83A1-F6EECF244321}">
                <p14:modId xmlns:p14="http://schemas.microsoft.com/office/powerpoint/2010/main" val="1985782256"/>
              </p:ext>
            </p:extLst>
          </p:nvPr>
        </p:nvGraphicFramePr>
        <p:xfrm>
          <a:off x="60960" y="141582"/>
          <a:ext cx="12039600" cy="6574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logo with a person in the middle&#10;&#10;Description automatically generated">
            <a:extLst>
              <a:ext uri="{FF2B5EF4-FFF2-40B4-BE49-F238E27FC236}">
                <a16:creationId xmlns:a16="http://schemas.microsoft.com/office/drawing/2014/main" xmlns="" id="{F6038ED7-AEE9-85E6-9CDB-43905EFB03F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319" t="10460" r="24447" b="18081"/>
          <a:stretch/>
        </p:blipFill>
        <p:spPr>
          <a:xfrm>
            <a:off x="5862320" y="4662885"/>
            <a:ext cx="1981200" cy="1202413"/>
          </a:xfrm>
          <a:prstGeom prst="rect">
            <a:avLst/>
          </a:prstGeom>
        </p:spPr>
      </p:pic>
      <p:sp>
        <p:nvSpPr>
          <p:cNvPr id="9" name="Título 1">
            <a:extLst>
              <a:ext uri="{FF2B5EF4-FFF2-40B4-BE49-F238E27FC236}">
                <a16:creationId xmlns:a16="http://schemas.microsoft.com/office/drawing/2014/main" xmlns="" id="{B4FC16A8-1FF5-E63F-723B-170C686640AF}"/>
              </a:ext>
            </a:extLst>
          </p:cNvPr>
          <p:cNvSpPr txBox="1">
            <a:spLocks/>
          </p:cNvSpPr>
          <p:nvPr/>
        </p:nvSpPr>
        <p:spPr>
          <a:xfrm>
            <a:off x="345440" y="28421"/>
            <a:ext cx="8737600" cy="903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entury Gothic" panose="020B0502020202020204" pitchFamily="34" charset="0"/>
              </a:rPr>
              <a:t>SA RED MEAT INDUSTRY PROFILE</a:t>
            </a:r>
          </a:p>
        </p:txBody>
      </p:sp>
      <p:sp>
        <p:nvSpPr>
          <p:cNvPr id="2" name="TextBox 1">
            <a:extLst>
              <a:ext uri="{FF2B5EF4-FFF2-40B4-BE49-F238E27FC236}">
                <a16:creationId xmlns:a16="http://schemas.microsoft.com/office/drawing/2014/main" xmlns="" id="{D04DB0D6-7C83-BC7F-37F9-EC98CB19679A}"/>
              </a:ext>
            </a:extLst>
          </p:cNvPr>
          <p:cNvSpPr txBox="1"/>
          <p:nvPr/>
        </p:nvSpPr>
        <p:spPr>
          <a:xfrm>
            <a:off x="1135662" y="6394743"/>
            <a:ext cx="1086104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SOURCE: </a:t>
            </a: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Department of Agriculture, Land Reform and Rural Development</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MEDIA STATEMENT | DALRRD URGES LOCALS AND HOLIDAY TRAVELLERS TO ASSIST IN  FIGHTING THE SPREAD OF RABIES DURING THE FESTIVE SEASON | 24 November 2021  – NAHF">
            <a:extLst>
              <a:ext uri="{FF2B5EF4-FFF2-40B4-BE49-F238E27FC236}">
                <a16:creationId xmlns:a16="http://schemas.microsoft.com/office/drawing/2014/main" xmlns="" id="{6E6FC419-3013-962E-997F-5CD05851A85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5828" b="16588"/>
          <a:stretch/>
        </p:blipFill>
        <p:spPr bwMode="auto">
          <a:xfrm>
            <a:off x="10329334" y="6264595"/>
            <a:ext cx="1858151" cy="59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181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months and months&#10;&#10;Description automatically generated">
            <a:extLst>
              <a:ext uri="{FF2B5EF4-FFF2-40B4-BE49-F238E27FC236}">
                <a16:creationId xmlns:a16="http://schemas.microsoft.com/office/drawing/2014/main" xmlns="" id="{0879CD1B-B59F-2591-0D89-ED1783E4CCA1}"/>
              </a:ext>
            </a:extLst>
          </p:cNvPr>
          <p:cNvPicPr>
            <a:picLocks noChangeAspect="1"/>
          </p:cNvPicPr>
          <p:nvPr/>
        </p:nvPicPr>
        <p:blipFill>
          <a:blip r:embed="rId2"/>
          <a:stretch>
            <a:fillRect/>
          </a:stretch>
        </p:blipFill>
        <p:spPr>
          <a:xfrm>
            <a:off x="1393190" y="1350361"/>
            <a:ext cx="9405619" cy="5430275"/>
          </a:xfrm>
          <a:prstGeom prst="rect">
            <a:avLst/>
          </a:prstGeom>
        </p:spPr>
      </p:pic>
      <p:sp>
        <p:nvSpPr>
          <p:cNvPr id="4" name="Título 1">
            <a:extLst>
              <a:ext uri="{FF2B5EF4-FFF2-40B4-BE49-F238E27FC236}">
                <a16:creationId xmlns:a16="http://schemas.microsoft.com/office/drawing/2014/main" xmlns="" id="{EA88A0FB-345C-B7E6-69D5-7D30960D1A1D}"/>
              </a:ext>
            </a:extLst>
          </p:cNvPr>
          <p:cNvSpPr txBox="1">
            <a:spLocks/>
          </p:cNvSpPr>
          <p:nvPr/>
        </p:nvSpPr>
        <p:spPr>
          <a:xfrm>
            <a:off x="0" y="0"/>
            <a:ext cx="12192000" cy="903321"/>
          </a:xfrm>
          <a:prstGeom prst="rect">
            <a:avLst/>
          </a:prstGeom>
          <a:solidFill>
            <a:schemeClr val="tx1">
              <a:lumMod val="95000"/>
              <a:lumOff val="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entury Gothic" panose="020B0502020202020204" pitchFamily="34" charset="0"/>
              </a:rPr>
              <a:t> SLAUGHTER SEASONALITY</a:t>
            </a:r>
          </a:p>
        </p:txBody>
      </p:sp>
    </p:spTree>
    <p:extLst>
      <p:ext uri="{BB962C8B-B14F-4D97-AF65-F5344CB8AC3E}">
        <p14:creationId xmlns:p14="http://schemas.microsoft.com/office/powerpoint/2010/main" val="2845815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0EE4D9A-A98D-6148-E148-000F4C76631A}"/>
              </a:ext>
            </a:extLst>
          </p:cNvPr>
          <p:cNvPicPr>
            <a:picLocks noChangeAspect="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32638" t="17351" r="33544" b="16618"/>
          <a:stretch/>
        </p:blipFill>
        <p:spPr>
          <a:xfrm>
            <a:off x="493486" y="0"/>
            <a:ext cx="5268686" cy="6858000"/>
          </a:xfrm>
          <a:prstGeom prst="homePlate">
            <a:avLst>
              <a:gd name="adj" fmla="val 16471"/>
            </a:avLst>
          </a:prstGeom>
        </p:spPr>
      </p:pic>
      <p:sp>
        <p:nvSpPr>
          <p:cNvPr id="23" name="Rectangle 22">
            <a:extLst>
              <a:ext uri="{FF2B5EF4-FFF2-40B4-BE49-F238E27FC236}">
                <a16:creationId xmlns:a16="http://schemas.microsoft.com/office/drawing/2014/main" xmlns="" id="{D01D5915-5501-5A55-1710-012343190385}"/>
              </a:ext>
            </a:extLst>
          </p:cNvPr>
          <p:cNvSpPr/>
          <p:nvPr/>
        </p:nvSpPr>
        <p:spPr>
          <a:xfrm>
            <a:off x="0" y="0"/>
            <a:ext cx="481998" cy="6858000"/>
          </a:xfrm>
          <a:prstGeom prst="rect">
            <a:avLst/>
          </a:prstGeom>
          <a:solidFill>
            <a:srgbClr val="A12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A12722"/>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60CFCDB1-A362-358E-D004-422A9BB2696B}"/>
              </a:ext>
            </a:extLst>
          </p:cNvPr>
          <p:cNvSpPr txBox="1"/>
          <p:nvPr/>
        </p:nvSpPr>
        <p:spPr>
          <a:xfrm>
            <a:off x="6429830" y="2817670"/>
            <a:ext cx="588618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Rise in </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feed prices </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since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COVID-19 Pandemic: </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financial strain on consumers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Demand for red meat declined</a:t>
            </a: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F</a:t>
            </a:r>
            <a:r>
              <a:rPr kumimoji="0" lang="en-US" sz="18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Arial" panose="020B0604020202020204" pitchFamily="34" charset="0"/>
              </a:rPr>
              <a:t>oot</a:t>
            </a: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-and-mouth disease: </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Spreading to 6 provinces for the first time in history</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0975110B-F0C4-AF22-CE0D-D720D3B48CF3}"/>
              </a:ext>
            </a:extLst>
          </p:cNvPr>
          <p:cNvSpPr txBox="1"/>
          <p:nvPr/>
        </p:nvSpPr>
        <p:spPr>
          <a:xfrm>
            <a:off x="6255658" y="5789224"/>
            <a:ext cx="583746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The feed prices have now softened somewhat</a:t>
            </a:r>
          </a:p>
        </p:txBody>
      </p:sp>
      <p:sp>
        <p:nvSpPr>
          <p:cNvPr id="8" name="TextBox 7">
            <a:extLst>
              <a:ext uri="{FF2B5EF4-FFF2-40B4-BE49-F238E27FC236}">
                <a16:creationId xmlns:a16="http://schemas.microsoft.com/office/drawing/2014/main" xmlns="" id="{B1D2B975-CA24-6510-1B85-08B48460142A}"/>
              </a:ext>
            </a:extLst>
          </p:cNvPr>
          <p:cNvSpPr txBox="1"/>
          <p:nvPr/>
        </p:nvSpPr>
        <p:spPr>
          <a:xfrm>
            <a:off x="5762172" y="2084197"/>
            <a:ext cx="6158848" cy="400110"/>
          </a:xfrm>
          <a:prstGeom prst="rect">
            <a:avLst/>
          </a:prstGeom>
          <a:solidFill>
            <a:srgbClr val="A1272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CHALLENGES</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xmlns="" id="{41CC84D8-6761-2B31-CBCB-98AA1FBA374C}"/>
              </a:ext>
            </a:extLst>
          </p:cNvPr>
          <p:cNvSpPr txBox="1"/>
          <p:nvPr/>
        </p:nvSpPr>
        <p:spPr>
          <a:xfrm>
            <a:off x="5646426" y="1023783"/>
            <a:ext cx="588618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EXPORTS PROVIDE SOME RELIEF TO SA BEEF INDUSTRY</a:t>
            </a:r>
          </a:p>
        </p:txBody>
      </p:sp>
      <p:pic>
        <p:nvPicPr>
          <p:cNvPr id="10" name="Graphic 9" descr="Tax with solid fill">
            <a:extLst>
              <a:ext uri="{FF2B5EF4-FFF2-40B4-BE49-F238E27FC236}">
                <a16:creationId xmlns:a16="http://schemas.microsoft.com/office/drawing/2014/main" xmlns="" id="{7F3CFF1D-0278-444D-179B-5A01B6AF740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728191" y="2607194"/>
            <a:ext cx="735618" cy="735618"/>
          </a:xfrm>
          <a:prstGeom prst="rect">
            <a:avLst/>
          </a:prstGeom>
        </p:spPr>
      </p:pic>
      <p:pic>
        <p:nvPicPr>
          <p:cNvPr id="11" name="Graphic 10" descr="Tax with solid fill">
            <a:extLst>
              <a:ext uri="{FF2B5EF4-FFF2-40B4-BE49-F238E27FC236}">
                <a16:creationId xmlns:a16="http://schemas.microsoft.com/office/drawing/2014/main" xmlns="" id="{A53BEC1E-B212-495C-633C-8C9E759BDE4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773660" y="3558564"/>
            <a:ext cx="735618" cy="735618"/>
          </a:xfrm>
          <a:prstGeom prst="rect">
            <a:avLst/>
          </a:prstGeom>
        </p:spPr>
      </p:pic>
      <p:pic>
        <p:nvPicPr>
          <p:cNvPr id="13" name="Graphic 12" descr="Tax with solid fill">
            <a:extLst>
              <a:ext uri="{FF2B5EF4-FFF2-40B4-BE49-F238E27FC236}">
                <a16:creationId xmlns:a16="http://schemas.microsoft.com/office/drawing/2014/main" xmlns="" id="{2B208B55-63F9-95C5-F135-07597CC2526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773660" y="4594772"/>
            <a:ext cx="735618" cy="735618"/>
          </a:xfrm>
          <a:prstGeom prst="rect">
            <a:avLst/>
          </a:prstGeom>
        </p:spPr>
      </p:pic>
      <p:sp>
        <p:nvSpPr>
          <p:cNvPr id="14" name="Title 1">
            <a:extLst>
              <a:ext uri="{FF2B5EF4-FFF2-40B4-BE49-F238E27FC236}">
                <a16:creationId xmlns:a16="http://schemas.microsoft.com/office/drawing/2014/main" xmlns="" id="{FCC64F1C-DB69-817F-47F2-A8FB30441458}"/>
              </a:ext>
            </a:extLst>
          </p:cNvPr>
          <p:cNvSpPr txBox="1">
            <a:spLocks/>
          </p:cNvSpPr>
          <p:nvPr/>
        </p:nvSpPr>
        <p:spPr>
          <a:xfrm>
            <a:off x="5063098" y="261763"/>
            <a:ext cx="7168587" cy="6541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A02520"/>
                </a:solidFill>
                <a:effectLst/>
                <a:uLnTx/>
                <a:uFillTx/>
                <a:latin typeface="Arial" panose="020B0604020202020204" pitchFamily="34" charset="0"/>
                <a:ea typeface="+mj-ea"/>
                <a:cs typeface="Arial" panose="020B0604020202020204" pitchFamily="34" charset="0"/>
              </a:rPr>
              <a:t>BEEF EXPORTS</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84563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971CA387-B384-EB01-EDF9-ADC3554440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4" t="43594" r="-74" b="19609"/>
          <a:stretch/>
        </p:blipFill>
        <p:spPr>
          <a:xfrm>
            <a:off x="0" y="3862686"/>
            <a:ext cx="12192000" cy="2990868"/>
          </a:xfrm>
          <a:prstGeom prst="rect">
            <a:avLst/>
          </a:prstGeom>
        </p:spPr>
      </p:pic>
      <p:sp>
        <p:nvSpPr>
          <p:cNvPr id="3" name="Rectangle 2">
            <a:extLst>
              <a:ext uri="{FF2B5EF4-FFF2-40B4-BE49-F238E27FC236}">
                <a16:creationId xmlns:a16="http://schemas.microsoft.com/office/drawing/2014/main" xmlns="" id="{4EE70DB4-AAC7-60A0-B1C9-91CDF7CA784F}"/>
              </a:ext>
            </a:extLst>
          </p:cNvPr>
          <p:cNvSpPr/>
          <p:nvPr/>
        </p:nvSpPr>
        <p:spPr>
          <a:xfrm>
            <a:off x="193040" y="172720"/>
            <a:ext cx="11816080" cy="35661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xmlns="" id="{D8B2ED6C-F2A3-8166-71BD-DBC1A5D540FB}"/>
              </a:ext>
            </a:extLst>
          </p:cNvPr>
          <p:cNvSpPr txBox="1">
            <a:spLocks/>
          </p:cNvSpPr>
          <p:nvPr/>
        </p:nvSpPr>
        <p:spPr>
          <a:xfrm>
            <a:off x="0" y="252615"/>
            <a:ext cx="12192000" cy="6541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A02520"/>
                </a:solidFill>
                <a:effectLst/>
                <a:uLnTx/>
                <a:uFillTx/>
                <a:latin typeface="Arial" panose="020B0604020202020204" pitchFamily="34" charset="0"/>
                <a:ea typeface="+mj-ea"/>
                <a:cs typeface="Arial" panose="020B0604020202020204" pitchFamily="34" charset="0"/>
              </a:rPr>
              <a:t>BEEF EXPORTS</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grpSp>
        <p:nvGrpSpPr>
          <p:cNvPr id="4" name="Group 3">
            <a:extLst>
              <a:ext uri="{FF2B5EF4-FFF2-40B4-BE49-F238E27FC236}">
                <a16:creationId xmlns:a16="http://schemas.microsoft.com/office/drawing/2014/main" xmlns="" id="{04CEBA5F-7889-1FD9-E9F2-DC382B907586}"/>
              </a:ext>
            </a:extLst>
          </p:cNvPr>
          <p:cNvGrpSpPr/>
          <p:nvPr/>
        </p:nvGrpSpPr>
        <p:grpSpPr>
          <a:xfrm>
            <a:off x="658310" y="1070954"/>
            <a:ext cx="11150600" cy="1862048"/>
            <a:chOff x="658310" y="1070954"/>
            <a:chExt cx="11150600" cy="1862048"/>
          </a:xfrm>
        </p:grpSpPr>
        <p:sp>
          <p:nvSpPr>
            <p:cNvPr id="5" name="TextBox 4">
              <a:extLst>
                <a:ext uri="{FF2B5EF4-FFF2-40B4-BE49-F238E27FC236}">
                  <a16:creationId xmlns:a16="http://schemas.microsoft.com/office/drawing/2014/main" xmlns="" id="{ECDA55EA-4EDD-D9E9-6207-072E5151D1F1}"/>
                </a:ext>
              </a:extLst>
            </p:cNvPr>
            <p:cNvSpPr txBox="1"/>
            <p:nvPr/>
          </p:nvSpPr>
          <p:spPr>
            <a:xfrm>
              <a:off x="658310" y="1070954"/>
              <a:ext cx="11150600"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202124"/>
                  </a:solidFill>
                  <a:effectLst/>
                  <a:uLnTx/>
                  <a:uFillTx/>
                  <a:latin typeface="Century Gothic" panose="020B0502020202020204" pitchFamily="34" charset="0"/>
                  <a:ea typeface="+mn-ea"/>
                  <a:cs typeface="+mn-cs"/>
                </a:rPr>
                <a:t>Despite the foot-and-mouth disease challenge, South African beef exports did not collapse.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202124"/>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02124"/>
                  </a:solidFill>
                  <a:effectLst/>
                  <a:uLnTx/>
                  <a:uFillTx/>
                  <a:latin typeface="Century Gothic" panose="020B0502020202020204" pitchFamily="34" charset="0"/>
                  <a:ea typeface="+mn-ea"/>
                  <a:cs typeface="+mn-cs"/>
                </a:rPr>
                <a:t>BEEF EXPORTS 2022           28 422 tons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02124"/>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2124"/>
                  </a:solidFill>
                  <a:effectLst/>
                  <a:uLnTx/>
                  <a:uFillTx/>
                  <a:latin typeface="Century Gothic" panose="020B0502020202020204" pitchFamily="34" charset="0"/>
                  <a:ea typeface="+mn-ea"/>
                  <a:cs typeface="+mn-cs"/>
                </a:rPr>
                <a:t>Fresh beef 54% | Frozen Beef 46%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202124"/>
                </a:solidFill>
                <a:effectLst/>
                <a:uLnTx/>
                <a:uFillTx/>
                <a:latin typeface="Century Gothic" panose="020B0502020202020204" pitchFamily="34" charset="0"/>
                <a:ea typeface="+mn-ea"/>
                <a:cs typeface="+mn-cs"/>
              </a:endParaRPr>
            </a:p>
          </p:txBody>
        </p:sp>
        <p:sp>
          <p:nvSpPr>
            <p:cNvPr id="2" name="Arrow: Right 1">
              <a:extLst>
                <a:ext uri="{FF2B5EF4-FFF2-40B4-BE49-F238E27FC236}">
                  <a16:creationId xmlns:a16="http://schemas.microsoft.com/office/drawing/2014/main" xmlns="" id="{19769892-6FFF-2DB8-CE05-4345C9C34023}"/>
                </a:ext>
              </a:extLst>
            </p:cNvPr>
            <p:cNvSpPr/>
            <p:nvPr/>
          </p:nvSpPr>
          <p:spPr>
            <a:xfrm>
              <a:off x="6551269" y="1724308"/>
              <a:ext cx="517003" cy="27779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xmlns="" id="{DED13D84-7410-B7D9-3BB0-15D18FE773CE}"/>
              </a:ext>
            </a:extLst>
          </p:cNvPr>
          <p:cNvSpPr txBox="1"/>
          <p:nvPr/>
        </p:nvSpPr>
        <p:spPr>
          <a:xfrm>
            <a:off x="468260" y="2855498"/>
            <a:ext cx="1153070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srgbClr val="202124"/>
                </a:solidFill>
                <a:effectLst/>
                <a:uLnTx/>
                <a:uFillTx/>
                <a:latin typeface="Century Gothic" panose="020B0502020202020204" pitchFamily="34" charset="0"/>
                <a:ea typeface="+mn-ea"/>
                <a:cs typeface="+mn-cs"/>
              </a:rPr>
              <a:t>Within this total figure, a significant decline was recorded in frozen beef exports, which were 12 945 tons in 2022, down 24% year-on-year. Meanwhile, fresh beef exports increased by 2% year-on-year to 15 477 tons.</a:t>
            </a:r>
          </a:p>
        </p:txBody>
      </p:sp>
    </p:spTree>
    <p:extLst>
      <p:ext uri="{BB962C8B-B14F-4D97-AF65-F5344CB8AC3E}">
        <p14:creationId xmlns:p14="http://schemas.microsoft.com/office/powerpoint/2010/main" val="1117962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network&#10;&#10;Description automatically generated">
            <a:extLst>
              <a:ext uri="{FF2B5EF4-FFF2-40B4-BE49-F238E27FC236}">
                <a16:creationId xmlns:a16="http://schemas.microsoft.com/office/drawing/2014/main" xmlns="" id="{03DAEEC4-E014-B69C-5DAD-97748C128889}"/>
              </a:ext>
            </a:extLst>
          </p:cNvPr>
          <p:cNvPicPr>
            <a:picLocks noChangeAspect="1"/>
          </p:cNvPicPr>
          <p:nvPr/>
        </p:nvPicPr>
        <p:blipFill>
          <a:blip r:embed="rId3" cstate="print">
            <a:duotone>
              <a:schemeClr val="accent1">
                <a:shade val="45000"/>
                <a:satMod val="135000"/>
              </a:schemeClr>
              <a:prstClr val="white"/>
            </a:duotone>
            <a:alphaModFix amt="84000"/>
            <a:extLst>
              <a:ext uri="{28A0092B-C50C-407E-A947-70E740481C1C}">
                <a14:useLocalDpi xmlns:a14="http://schemas.microsoft.com/office/drawing/2010/main" val="0"/>
              </a:ext>
            </a:extLst>
          </a:blip>
          <a:stretch>
            <a:fillRect/>
          </a:stretch>
        </p:blipFill>
        <p:spPr>
          <a:xfrm>
            <a:off x="0" y="0"/>
            <a:ext cx="12000215" cy="6858000"/>
          </a:xfrm>
          <a:prstGeom prst="rect">
            <a:avLst/>
          </a:prstGeom>
        </p:spPr>
      </p:pic>
      <p:sp>
        <p:nvSpPr>
          <p:cNvPr id="13" name="TextBox 12">
            <a:extLst>
              <a:ext uri="{FF2B5EF4-FFF2-40B4-BE49-F238E27FC236}">
                <a16:creationId xmlns:a16="http://schemas.microsoft.com/office/drawing/2014/main" xmlns="" id="{2D447101-6E5E-8531-E3A8-014C4A3C42C7}"/>
              </a:ext>
            </a:extLst>
          </p:cNvPr>
          <p:cNvSpPr txBox="1"/>
          <p:nvPr/>
        </p:nvSpPr>
        <p:spPr>
          <a:xfrm>
            <a:off x="786173" y="1276820"/>
            <a:ext cx="10619653"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entury Gothic" panose="020B0502020202020204" pitchFamily="34" charset="0"/>
                <a:ea typeface="맑은 고딕" panose="020B0503020000020004" pitchFamily="34" charset="-127"/>
              </a:rPr>
              <a:t>DALRRD provides a </a:t>
            </a:r>
            <a:r>
              <a:rPr kumimoji="0" lang="en-US" altLang="ko-KR" sz="2000" b="1" i="0" u="none" strike="noStrike" kern="1200" cap="none" spc="0" normalizeH="0" baseline="0" noProof="0" dirty="0">
                <a:ln>
                  <a:noFill/>
                </a:ln>
                <a:solidFill>
                  <a:prstClr val="black"/>
                </a:solidFill>
                <a:effectLst/>
                <a:uLnTx/>
                <a:uFillTx/>
                <a:latin typeface="Century Gothic" panose="020B0502020202020204" pitchFamily="34" charset="0"/>
                <a:ea typeface="맑은 고딕" panose="020B0503020000020004" pitchFamily="34" charset="-127"/>
              </a:rPr>
              <a:t>National Chemical Residue Monitoring </a:t>
            </a:r>
            <a:r>
              <a:rPr kumimoji="0" lang="en-US" altLang="ko-KR" sz="2000" b="1" i="0" u="none" strike="noStrike" kern="1200" cap="none" spc="0" normalizeH="0" baseline="0" noProof="0" dirty="0" err="1">
                <a:ln>
                  <a:noFill/>
                </a:ln>
                <a:solidFill>
                  <a:prstClr val="black"/>
                </a:solidFill>
                <a:effectLst/>
                <a:uLnTx/>
                <a:uFillTx/>
                <a:latin typeface="Century Gothic" panose="020B0502020202020204" pitchFamily="34" charset="0"/>
                <a:ea typeface="맑은 고딕" panose="020B0503020000020004" pitchFamily="34" charset="-127"/>
              </a:rPr>
              <a:t>Programme</a:t>
            </a:r>
            <a:r>
              <a:rPr kumimoji="0" lang="en-US" altLang="ko-KR" sz="2000" b="1" i="0" u="none" strike="noStrike" kern="1200" cap="none" spc="0" normalizeH="0" baseline="0" noProof="0" dirty="0">
                <a:ln>
                  <a:noFill/>
                </a:ln>
                <a:solidFill>
                  <a:prstClr val="black"/>
                </a:solidFill>
                <a:effectLst/>
                <a:uLnTx/>
                <a:uFillTx/>
                <a:latin typeface="Century Gothic" panose="020B0502020202020204" pitchFamily="34" charset="0"/>
                <a:ea typeface="맑은 고딕" panose="020B0503020000020004" pitchFamily="34" charset="-127"/>
              </a:rPr>
              <a:t> </a:t>
            </a:r>
            <a:r>
              <a:rPr kumimoji="0" lang="en-US" altLang="ko-KR" sz="2000" b="0" i="0" u="none" strike="noStrike" kern="1200" cap="none" spc="0" normalizeH="0" baseline="0" noProof="0" dirty="0">
                <a:ln>
                  <a:noFill/>
                </a:ln>
                <a:solidFill>
                  <a:prstClr val="black"/>
                </a:solidFill>
                <a:effectLst/>
                <a:uLnTx/>
                <a:uFillTx/>
                <a:latin typeface="Century Gothic" panose="020B0502020202020204" pitchFamily="34" charset="0"/>
                <a:ea typeface="맑은 고딕" panose="020B0503020000020004" pitchFamily="34" charset="-127"/>
              </a:rPr>
              <a:t>(NCRMP) to verify compliance with the aspects of meat safety under the Meat Safety Act. </a:t>
            </a:r>
          </a:p>
        </p:txBody>
      </p:sp>
      <p:sp>
        <p:nvSpPr>
          <p:cNvPr id="3" name="Title 1">
            <a:extLst>
              <a:ext uri="{FF2B5EF4-FFF2-40B4-BE49-F238E27FC236}">
                <a16:creationId xmlns:a16="http://schemas.microsoft.com/office/drawing/2014/main" xmlns="" id="{E382CDEA-FD16-BFA3-6049-9C6CCD278094}"/>
              </a:ext>
            </a:extLst>
          </p:cNvPr>
          <p:cNvSpPr txBox="1"/>
          <p:nvPr/>
        </p:nvSpPr>
        <p:spPr>
          <a:xfrm>
            <a:off x="722489" y="362138"/>
            <a:ext cx="6573520" cy="6541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A02520"/>
                </a:solidFill>
                <a:effectLst/>
                <a:uLnTx/>
                <a:uFillTx/>
                <a:latin typeface="Arial" panose="020B0604020202020204" pitchFamily="34" charset="0"/>
                <a:ea typeface="+mj-ea"/>
                <a:cs typeface="Arial" panose="020B0604020202020204" pitchFamily="34" charset="0"/>
              </a:rPr>
              <a:t>RESIDUE MONITORING</a:t>
            </a:r>
          </a:p>
        </p:txBody>
      </p:sp>
      <p:sp>
        <p:nvSpPr>
          <p:cNvPr id="4" name="Content Placeholder 2">
            <a:extLst>
              <a:ext uri="{FF2B5EF4-FFF2-40B4-BE49-F238E27FC236}">
                <a16:creationId xmlns:a16="http://schemas.microsoft.com/office/drawing/2014/main" xmlns="" id="{59DF706F-F5CF-FC14-E591-0C9CF12B63DA}"/>
              </a:ext>
            </a:extLst>
          </p:cNvPr>
          <p:cNvSpPr txBox="1">
            <a:spLocks/>
          </p:cNvSpPr>
          <p:nvPr/>
        </p:nvSpPr>
        <p:spPr>
          <a:xfrm>
            <a:off x="1940801" y="5458691"/>
            <a:ext cx="9586478" cy="841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A02520"/>
                </a:solidFill>
                <a:latin typeface="Century Gothic" panose="020B0502020202020204" pitchFamily="34" charset="0"/>
              </a:rPr>
              <a:t>Expansion on the </a:t>
            </a:r>
            <a:r>
              <a:rPr lang="en-US" dirty="0" err="1">
                <a:solidFill>
                  <a:srgbClr val="A02520"/>
                </a:solidFill>
                <a:latin typeface="Century Gothic" panose="020B0502020202020204" pitchFamily="34" charset="0"/>
              </a:rPr>
              <a:t>programme</a:t>
            </a:r>
            <a:r>
              <a:rPr lang="en-US" dirty="0">
                <a:solidFill>
                  <a:srgbClr val="A02520"/>
                </a:solidFill>
                <a:latin typeface="Century Gothic" panose="020B0502020202020204" pitchFamily="34" charset="0"/>
              </a:rPr>
              <a:t> to align with </a:t>
            </a:r>
            <a:r>
              <a:rPr lang="en-US" b="1" dirty="0">
                <a:solidFill>
                  <a:srgbClr val="A02520"/>
                </a:solidFill>
                <a:latin typeface="Century Gothic" panose="020B0502020202020204" pitchFamily="34" charset="0"/>
              </a:rPr>
              <a:t>European Union (EU) </a:t>
            </a:r>
            <a:r>
              <a:rPr lang="en-US" dirty="0">
                <a:solidFill>
                  <a:srgbClr val="A02520"/>
                </a:solidFill>
                <a:latin typeface="Century Gothic" panose="020B0502020202020204" pitchFamily="34" charset="0"/>
              </a:rPr>
              <a:t>Standards is currently being considered.</a:t>
            </a:r>
          </a:p>
        </p:txBody>
      </p:sp>
      <p:sp>
        <p:nvSpPr>
          <p:cNvPr id="9" name="TextBox 8">
            <a:extLst>
              <a:ext uri="{FF2B5EF4-FFF2-40B4-BE49-F238E27FC236}">
                <a16:creationId xmlns:a16="http://schemas.microsoft.com/office/drawing/2014/main" xmlns="" id="{FA462CFA-7DE4-FA8A-542A-ADD60C5BAD46}"/>
              </a:ext>
            </a:extLst>
          </p:cNvPr>
          <p:cNvSpPr txBox="1"/>
          <p:nvPr/>
        </p:nvSpPr>
        <p:spPr>
          <a:xfrm>
            <a:off x="838199" y="2084692"/>
            <a:ext cx="10619653"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entury Gothic" panose="020B0502020202020204" pitchFamily="34" charset="0"/>
                <a:ea typeface="맑은 고딕" panose="020B0503020000020004" pitchFamily="34" charset="-127"/>
              </a:rPr>
              <a:t>The Red Meat Abattoir Association (RMAA) provides technical assistance to the Department for the </a:t>
            </a:r>
            <a:r>
              <a:rPr kumimoji="0" lang="en-US" altLang="ko-KR" sz="2000" b="0" i="0" u="none" strike="noStrike" kern="1200" cap="none" spc="0" normalizeH="0" baseline="0" noProof="0" dirty="0" err="1">
                <a:ln>
                  <a:noFill/>
                </a:ln>
                <a:solidFill>
                  <a:prstClr val="black"/>
                </a:solidFill>
                <a:effectLst/>
                <a:uLnTx/>
                <a:uFillTx/>
                <a:latin typeface="Century Gothic" panose="020B0502020202020204" pitchFamily="34" charset="0"/>
                <a:ea typeface="맑은 고딕" panose="020B0503020000020004" pitchFamily="34" charset="-127"/>
              </a:rPr>
              <a:t>programme</a:t>
            </a:r>
            <a:r>
              <a:rPr kumimoji="0" lang="en-US" altLang="ko-KR" sz="2000" b="0" i="0" u="none" strike="noStrike" kern="1200" cap="none" spc="0" normalizeH="0" baseline="0" noProof="0" dirty="0">
                <a:ln>
                  <a:noFill/>
                </a:ln>
                <a:solidFill>
                  <a:prstClr val="black"/>
                </a:solidFill>
                <a:effectLst/>
                <a:uLnTx/>
                <a:uFillTx/>
                <a:latin typeface="Century Gothic" panose="020B0502020202020204" pitchFamily="34" charset="0"/>
                <a:ea typeface="맑은 고딕" panose="020B0503020000020004" pitchFamily="34" charset="-127"/>
              </a:rPr>
              <a:t>.  </a:t>
            </a:r>
          </a:p>
        </p:txBody>
      </p:sp>
      <p:sp>
        <p:nvSpPr>
          <p:cNvPr id="11" name="TextBox 10">
            <a:extLst>
              <a:ext uri="{FF2B5EF4-FFF2-40B4-BE49-F238E27FC236}">
                <a16:creationId xmlns:a16="http://schemas.microsoft.com/office/drawing/2014/main" xmlns="" id="{8149DB70-C655-F052-9F97-599A004AF137}"/>
              </a:ext>
            </a:extLst>
          </p:cNvPr>
          <p:cNvSpPr txBox="1"/>
          <p:nvPr/>
        </p:nvSpPr>
        <p:spPr>
          <a:xfrm>
            <a:off x="838199" y="3100974"/>
            <a:ext cx="10088143" cy="461665"/>
          </a:xfrm>
          <a:prstGeom prst="rect">
            <a:avLst/>
          </a:prstGeom>
          <a:solidFill>
            <a:srgbClr val="A12722"/>
          </a:solidFill>
        </p:spPr>
        <p:txBody>
          <a:bodyPr wrap="square" rtlCol="0">
            <a:spAutoFit/>
          </a:bodyPr>
          <a:lstStyle>
            <a:defPPr>
              <a:defRPr lang="en-US"/>
            </a:defPPr>
            <a:lvl1pPr algn="just">
              <a:defRPr sz="2000">
                <a:solidFill>
                  <a:schemeClr val="bg1"/>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Residue monitoring programmes at abattoirs and feedlots</a:t>
            </a:r>
          </a:p>
        </p:txBody>
      </p:sp>
      <p:sp>
        <p:nvSpPr>
          <p:cNvPr id="14" name="TextBox 13">
            <a:extLst>
              <a:ext uri="{FF2B5EF4-FFF2-40B4-BE49-F238E27FC236}">
                <a16:creationId xmlns:a16="http://schemas.microsoft.com/office/drawing/2014/main" xmlns="" id="{20B37EB4-A22D-C942-7DD0-565869B39A5A}"/>
              </a:ext>
            </a:extLst>
          </p:cNvPr>
          <p:cNvSpPr txBox="1"/>
          <p:nvPr/>
        </p:nvSpPr>
        <p:spPr>
          <a:xfrm>
            <a:off x="2415169" y="3680667"/>
            <a:ext cx="6934201" cy="707886"/>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2000" b="1" dirty="0">
                <a:solidFill>
                  <a:prstClr val="black"/>
                </a:solidFill>
                <a:latin typeface="Century Gothic" panose="020B0502020202020204" pitchFamily="34" charset="0"/>
                <a:ea typeface="맑은 고딕" panose="020B0503020000020004" pitchFamily="34" charset="-127"/>
              </a:rPr>
              <a:t>Ensure p</a:t>
            </a:r>
            <a:r>
              <a:rPr kumimoji="0" lang="en-US" altLang="ko-KR" sz="2000" b="1" i="0" u="none" strike="noStrike" kern="1200" cap="none" spc="0" normalizeH="0" baseline="0" noProof="0" dirty="0" err="1">
                <a:ln>
                  <a:noFill/>
                </a:ln>
                <a:solidFill>
                  <a:prstClr val="black"/>
                </a:solidFill>
                <a:effectLst/>
                <a:uLnTx/>
                <a:uFillTx/>
                <a:latin typeface="Century Gothic" panose="020B0502020202020204" pitchFamily="34" charset="0"/>
                <a:ea typeface="맑은 고딕" panose="020B0503020000020004" pitchFamily="34" charset="-127"/>
              </a:rPr>
              <a:t>roduction</a:t>
            </a:r>
            <a:r>
              <a:rPr kumimoji="0" lang="en-US" altLang="ko-KR" sz="2000" b="1" i="0" u="none" strike="noStrike" kern="1200" cap="none" spc="0" normalizeH="0" baseline="0" noProof="0" dirty="0">
                <a:ln>
                  <a:noFill/>
                </a:ln>
                <a:solidFill>
                  <a:prstClr val="black"/>
                </a:solidFill>
                <a:effectLst/>
                <a:uLnTx/>
                <a:uFillTx/>
                <a:latin typeface="Century Gothic" panose="020B0502020202020204" pitchFamily="34" charset="0"/>
                <a:ea typeface="맑은 고딕" panose="020B0503020000020004" pitchFamily="34" charset="-127"/>
              </a:rPr>
              <a:t> of safe and wholesome products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ko-KR" sz="2000" b="1" dirty="0">
                <a:solidFill>
                  <a:prstClr val="black"/>
                </a:solidFill>
                <a:latin typeface="Century Gothic" panose="020B0502020202020204" pitchFamily="34" charset="0"/>
                <a:ea typeface="맑은 고딕" panose="020B0503020000020004" pitchFamily="34" charset="-127"/>
              </a:rPr>
              <a:t>E</a:t>
            </a:r>
            <a:r>
              <a:rPr kumimoji="0" lang="en-US" altLang="ko-KR" sz="2000" b="1" i="0" u="none" strike="noStrike" kern="1200" cap="none" spc="0" normalizeH="0" baseline="0" noProof="0" dirty="0" err="1">
                <a:ln>
                  <a:noFill/>
                </a:ln>
                <a:solidFill>
                  <a:prstClr val="black"/>
                </a:solidFill>
                <a:effectLst/>
                <a:uLnTx/>
                <a:uFillTx/>
                <a:latin typeface="Century Gothic" panose="020B0502020202020204" pitchFamily="34" charset="0"/>
                <a:ea typeface="맑은 고딕" panose="020B0503020000020004" pitchFamily="34" charset="-127"/>
              </a:rPr>
              <a:t>nhance</a:t>
            </a:r>
            <a:r>
              <a:rPr kumimoji="0" lang="en-US" altLang="ko-KR" sz="2000" b="1" i="0" u="none" strike="noStrike" kern="1200" cap="none" spc="0" normalizeH="0" baseline="0" noProof="0" dirty="0">
                <a:ln>
                  <a:noFill/>
                </a:ln>
                <a:solidFill>
                  <a:prstClr val="black"/>
                </a:solidFill>
                <a:effectLst/>
                <a:uLnTx/>
                <a:uFillTx/>
                <a:latin typeface="Century Gothic" panose="020B0502020202020204" pitchFamily="34" charset="0"/>
                <a:ea typeface="맑은 고딕" panose="020B0503020000020004" pitchFamily="34" charset="-127"/>
              </a:rPr>
              <a:t> consumer confidence</a:t>
            </a:r>
          </a:p>
        </p:txBody>
      </p:sp>
      <p:sp>
        <p:nvSpPr>
          <p:cNvPr id="15" name="Arrow: Right 14">
            <a:extLst>
              <a:ext uri="{FF2B5EF4-FFF2-40B4-BE49-F238E27FC236}">
                <a16:creationId xmlns:a16="http://schemas.microsoft.com/office/drawing/2014/main" xmlns="" id="{8DD4F8B3-9C28-3F5C-60AA-7C18E12FD163}"/>
              </a:ext>
            </a:extLst>
          </p:cNvPr>
          <p:cNvSpPr/>
          <p:nvPr/>
        </p:nvSpPr>
        <p:spPr>
          <a:xfrm>
            <a:off x="4212792" y="4518962"/>
            <a:ext cx="517003" cy="277792"/>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91CDCD39-0790-5C69-FB1D-E77BA467D0A4}"/>
              </a:ext>
            </a:extLst>
          </p:cNvPr>
          <p:cNvSpPr txBox="1"/>
          <p:nvPr/>
        </p:nvSpPr>
        <p:spPr>
          <a:xfrm>
            <a:off x="4803236" y="4437940"/>
            <a:ext cx="6934201" cy="646331"/>
          </a:xfrm>
          <a:prstGeom prst="rect">
            <a:avLst/>
          </a:prstGeom>
          <a:noFill/>
        </p:spPr>
        <p:txBody>
          <a:bodyPr wrap="square">
            <a:spAutoFit/>
          </a:bodyPr>
          <a:lstStyle/>
          <a:p>
            <a:r>
              <a:rPr lang="en-US" dirty="0">
                <a:latin typeface="Century Gothic" panose="020B0502020202020204" pitchFamily="34" charset="0"/>
              </a:rPr>
              <a:t>leading to </a:t>
            </a:r>
            <a:r>
              <a:rPr lang="en-US" b="1" dirty="0">
                <a:latin typeface="Century Gothic" panose="020B0502020202020204" pitchFamily="34" charset="0"/>
              </a:rPr>
              <a:t>increased consumption </a:t>
            </a:r>
            <a:r>
              <a:rPr lang="en-US" dirty="0">
                <a:latin typeface="Century Gothic" panose="020B0502020202020204" pitchFamily="34" charset="0"/>
              </a:rPr>
              <a:t>and </a:t>
            </a:r>
            <a:r>
              <a:rPr lang="en-US" b="1" dirty="0">
                <a:latin typeface="Century Gothic" panose="020B0502020202020204" pitchFamily="34" charset="0"/>
              </a:rPr>
              <a:t>market demand </a:t>
            </a:r>
            <a:r>
              <a:rPr lang="en-US" dirty="0">
                <a:latin typeface="Century Gothic" panose="020B0502020202020204" pitchFamily="34" charset="0"/>
              </a:rPr>
              <a:t>both nationally and internationally</a:t>
            </a:r>
          </a:p>
        </p:txBody>
      </p:sp>
    </p:spTree>
    <p:extLst>
      <p:ext uri="{BB962C8B-B14F-4D97-AF65-F5344CB8AC3E}">
        <p14:creationId xmlns:p14="http://schemas.microsoft.com/office/powerpoint/2010/main" val="1751654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herd of cows in a field&#10;&#10;Description automatically generated with medium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71333"/>
            <a:ext cx="12192000" cy="3386667"/>
          </a:xfrm>
          <a:prstGeom prst="rect">
            <a:avLst/>
          </a:prstGeom>
        </p:spPr>
      </p:pic>
      <p:sp>
        <p:nvSpPr>
          <p:cNvPr id="3" name="Rectangle 2"/>
          <p:cNvSpPr/>
          <p:nvPr/>
        </p:nvSpPr>
        <p:spPr>
          <a:xfrm>
            <a:off x="179110" y="103695"/>
            <a:ext cx="11833780" cy="6627043"/>
          </a:xfrm>
          <a:prstGeom prst="rect">
            <a:avLst/>
          </a:prstGeom>
          <a:noFill/>
          <a:ln w="38100">
            <a:solidFill>
              <a:srgbClr val="A127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403838" y="512712"/>
            <a:ext cx="113843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4400" b="1" i="0" u="none" strike="noStrike" kern="1200" cap="none" spc="0" normalizeH="0" baseline="0" noProof="0" dirty="0">
                <a:ln>
                  <a:noFill/>
                </a:ln>
                <a:solidFill>
                  <a:srgbClr val="961D1D"/>
                </a:solidFill>
                <a:effectLst/>
                <a:uLnTx/>
                <a:uFillTx/>
                <a:latin typeface="Arial" panose="020B0604020202020204" pitchFamily="34" charset="0"/>
                <a:ea typeface="맑은 고딕" panose="020B0503020000020004" pitchFamily="34" charset="-127"/>
                <a:cs typeface="Arial" panose="020B0604020202020204" pitchFamily="34" charset="0"/>
              </a:rPr>
              <a:t>ESTIMATED</a:t>
            </a:r>
          </a:p>
        </p:txBody>
      </p:sp>
      <p:sp>
        <p:nvSpPr>
          <p:cNvPr id="5" name="TextBox 4"/>
          <p:cNvSpPr txBox="1"/>
          <p:nvPr/>
        </p:nvSpPr>
        <p:spPr>
          <a:xfrm>
            <a:off x="403838" y="1200269"/>
            <a:ext cx="113843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961D1D"/>
                </a:solidFill>
                <a:effectLst/>
                <a:uLnTx/>
                <a:uFillTx/>
                <a:latin typeface="Arial" panose="020B0604020202020204" pitchFamily="34" charset="0"/>
                <a:ea typeface="맑은 고딕" panose="020B0503020000020004" pitchFamily="34" charset="-127"/>
                <a:cs typeface="Arial" panose="020B0604020202020204" pitchFamily="34" charset="0"/>
              </a:rPr>
              <a:t>POTENTIAL RED MEAT SECTOR GROWTH OF </a:t>
            </a:r>
          </a:p>
        </p:txBody>
      </p:sp>
      <p:sp>
        <p:nvSpPr>
          <p:cNvPr id="6" name="TextBox 5"/>
          <p:cNvSpPr txBox="1"/>
          <p:nvPr/>
        </p:nvSpPr>
        <p:spPr>
          <a:xfrm>
            <a:off x="0" y="1969710"/>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1" i="0" u="none" strike="noStrike" kern="1200" cap="none" spc="0" normalizeH="0" baseline="0" noProof="0" dirty="0">
                <a:ln>
                  <a:noFill/>
                </a:ln>
                <a:gradFill flip="none" rotWithShape="1">
                  <a:gsLst>
                    <a:gs pos="0">
                      <a:srgbClr val="ED7D31">
                        <a:lumMod val="75000"/>
                        <a:shade val="30000"/>
                        <a:satMod val="115000"/>
                      </a:srgbClr>
                    </a:gs>
                    <a:gs pos="50000">
                      <a:srgbClr val="ED7D31">
                        <a:lumMod val="75000"/>
                        <a:shade val="67500"/>
                        <a:satMod val="115000"/>
                      </a:srgbClr>
                    </a:gs>
                    <a:gs pos="100000">
                      <a:srgbClr val="ED7D31">
                        <a:lumMod val="75000"/>
                        <a:shade val="100000"/>
                        <a:satMod val="115000"/>
                      </a:srgbClr>
                    </a:gs>
                  </a:gsLst>
                  <a:lin ang="16200000" scaled="1"/>
                  <a:tileRect/>
                </a:gradFill>
                <a:effectLst/>
                <a:uLnTx/>
                <a:uFillTx/>
                <a:latin typeface="Arial Black" panose="020B0A04020102020204" pitchFamily="34" charset="0"/>
                <a:ea typeface="맑은 고딕" panose="020B0503020000020004" pitchFamily="34" charset="-127"/>
                <a:cs typeface="Arial" panose="020B0604020202020204" pitchFamily="34" charset="0"/>
              </a:rPr>
              <a:t>R12 BILLION</a:t>
            </a:r>
          </a:p>
        </p:txBody>
      </p:sp>
      <p:sp>
        <p:nvSpPr>
          <p:cNvPr id="8" name="TextBox 7"/>
          <p:cNvSpPr txBox="1"/>
          <p:nvPr/>
        </p:nvSpPr>
        <p:spPr>
          <a:xfrm>
            <a:off x="0" y="3302056"/>
            <a:ext cx="12192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250 000 additional weaner calves targeted from these producers over the next 10 years</a:t>
            </a:r>
            <a:endParaRPr kumimoji="0" lang="en-ZA"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descr="A red ribbon with black background&#10;&#10;Description automatically generated">
            <a:extLst>
              <a:ext uri="{FF2B5EF4-FFF2-40B4-BE49-F238E27FC236}">
                <a16:creationId xmlns:a16="http://schemas.microsoft.com/office/drawing/2014/main" xmlns="" id="{56F24512-6E28-D779-31FD-EC0D02D291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371" t="12233" r="25486" b="16220"/>
          <a:stretch/>
        </p:blipFill>
        <p:spPr>
          <a:xfrm>
            <a:off x="179110" y="3233909"/>
            <a:ext cx="1564178" cy="957411"/>
          </a:xfrm>
          <a:prstGeom prst="rect">
            <a:avLst/>
          </a:prstGeom>
        </p:spPr>
      </p:pic>
    </p:spTree>
  </p:cSld>
  <p:clrMapOvr>
    <a:masterClrMapping/>
  </p:clrMapOvr>
  <p:transition spd="slow" advClick="0" advTm="2000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t="1234" b="1234"/>
          <a:stretch>
            <a:fillRect/>
          </a:stretch>
        </p:blipFill>
        <p:spPr>
          <a:xfrm>
            <a:off x="493486" y="0"/>
            <a:ext cx="5268686" cy="6858000"/>
          </a:xfrm>
          <a:prstGeom prst="homePlate">
            <a:avLst>
              <a:gd name="adj" fmla="val 16471"/>
            </a:avLst>
          </a:prstGeom>
        </p:spPr>
      </p:pic>
      <p:sp>
        <p:nvSpPr>
          <p:cNvPr id="23" name="Rectangle 22"/>
          <p:cNvSpPr/>
          <p:nvPr/>
        </p:nvSpPr>
        <p:spPr>
          <a:xfrm>
            <a:off x="0" y="0"/>
            <a:ext cx="643126" cy="6858000"/>
          </a:xfrm>
          <a:prstGeom prst="rect">
            <a:avLst/>
          </a:prstGeom>
          <a:solidFill>
            <a:srgbClr val="A12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A12722"/>
              </a:solidFill>
              <a:effectLst/>
              <a:uLnTx/>
              <a:uFillTx/>
              <a:latin typeface="Calibri"/>
              <a:ea typeface="+mn-ea"/>
              <a:cs typeface="+mn-cs"/>
            </a:endParaRPr>
          </a:p>
        </p:txBody>
      </p:sp>
      <p:sp>
        <p:nvSpPr>
          <p:cNvPr id="12" name="TextBox 11"/>
          <p:cNvSpPr txBox="1"/>
          <p:nvPr/>
        </p:nvSpPr>
        <p:spPr>
          <a:xfrm>
            <a:off x="5616333" y="992614"/>
            <a:ext cx="5907253" cy="461665"/>
          </a:xfrm>
          <a:prstGeom prst="rect">
            <a:avLst/>
          </a:prstGeom>
          <a:solidFill>
            <a:schemeClr val="tx1">
              <a:lumMod val="75000"/>
              <a:lumOff val="25000"/>
            </a:schemeClr>
          </a:solidFill>
        </p:spPr>
        <p:txBody>
          <a:bodyPr wrap="square" rtlCol="0">
            <a:spAutoFit/>
          </a:bodyPr>
          <a:lstStyle>
            <a:defPPr>
              <a:defRPr lang="en-US"/>
            </a:defPPr>
            <a:lvl1pPr algn="just">
              <a:defRPr sz="20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A CONSUMER PERSPECTIVE</a:t>
            </a:r>
          </a:p>
        </p:txBody>
      </p:sp>
      <p:sp>
        <p:nvSpPr>
          <p:cNvPr id="2" name="Title 1"/>
          <p:cNvSpPr txBox="1"/>
          <p:nvPr/>
        </p:nvSpPr>
        <p:spPr>
          <a:xfrm>
            <a:off x="5283200" y="302824"/>
            <a:ext cx="6573520" cy="6541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LEGAL RESPONSIBILITY</a:t>
            </a:r>
          </a:p>
        </p:txBody>
      </p:sp>
      <p:sp>
        <p:nvSpPr>
          <p:cNvPr id="3" name="TextBox 2"/>
          <p:cNvSpPr txBox="1"/>
          <p:nvPr/>
        </p:nvSpPr>
        <p:spPr>
          <a:xfrm>
            <a:off x="5968458" y="1934333"/>
            <a:ext cx="634546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Despite disease outbreaks and incorrect labeling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Consumption of meat has not decreased significantly</a:t>
            </a:r>
          </a:p>
        </p:txBody>
      </p:sp>
      <p:sp>
        <p:nvSpPr>
          <p:cNvPr id="4" name="TextBox 3"/>
          <p:cNvSpPr txBox="1"/>
          <p:nvPr/>
        </p:nvSpPr>
        <p:spPr>
          <a:xfrm>
            <a:off x="6095999" y="3363625"/>
            <a:ext cx="583746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HOWEVER: these incidents have resulted in a notable increase in consumer awareness on a global scale</a:t>
            </a:r>
          </a:p>
        </p:txBody>
      </p:sp>
      <p:sp>
        <p:nvSpPr>
          <p:cNvPr id="6" name="TextBox 5"/>
          <p:cNvSpPr txBox="1"/>
          <p:nvPr/>
        </p:nvSpPr>
        <p:spPr>
          <a:xfrm>
            <a:off x="6167119" y="5040025"/>
            <a:ext cx="542758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IN SA: reporting and epidemiological investigation of foodborne illnesses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563D5B2-2773-47FF-02B4-AE8300F35F6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xmlns="" id="{9F30D1DE-B2AB-4F7A-5C36-8E04ACFC8C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534" r="31637"/>
          <a:stretch/>
        </p:blipFill>
        <p:spPr>
          <a:xfrm>
            <a:off x="7396223" y="0"/>
            <a:ext cx="4795778" cy="6858000"/>
          </a:xfrm>
          <a:prstGeom prst="rect">
            <a:avLst/>
          </a:prstGeom>
        </p:spPr>
      </p:pic>
      <p:sp>
        <p:nvSpPr>
          <p:cNvPr id="2" name="TextBox 1">
            <a:extLst>
              <a:ext uri="{FF2B5EF4-FFF2-40B4-BE49-F238E27FC236}">
                <a16:creationId xmlns:a16="http://schemas.microsoft.com/office/drawing/2014/main" xmlns="" id="{66BA25B9-848C-63B2-82E8-CB5E27F2DF02}"/>
              </a:ext>
            </a:extLst>
          </p:cNvPr>
          <p:cNvSpPr txBox="1"/>
          <p:nvPr/>
        </p:nvSpPr>
        <p:spPr>
          <a:xfrm>
            <a:off x="459700" y="1816634"/>
            <a:ext cx="3201820" cy="3570208"/>
          </a:xfrm>
          <a:prstGeom prst="rect">
            <a:avLst/>
          </a:prstGeom>
          <a:noFill/>
        </p:spPr>
        <p:txBody>
          <a:bodyPr wrap="square" rtlCol="0">
            <a:spAutoFit/>
          </a:bodyPr>
          <a:lstStyle/>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Kuwait (22%)</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Jordan (16%) </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Mozambique (13%)</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United Arab Emirates (12%) </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Qatar (9%)</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Netherlands (4%)</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Lesotho (3%)</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Canada (3%)</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Zimbabwe (3%)</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Mauritius (3%)</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Eswatini (2%)</a:t>
            </a:r>
          </a:p>
        </p:txBody>
      </p:sp>
      <p:sp>
        <p:nvSpPr>
          <p:cNvPr id="4" name="TextBox 3">
            <a:extLst>
              <a:ext uri="{FF2B5EF4-FFF2-40B4-BE49-F238E27FC236}">
                <a16:creationId xmlns:a16="http://schemas.microsoft.com/office/drawing/2014/main" xmlns="" id="{D67A4EBF-A193-1265-F189-D712E2A198BD}"/>
              </a:ext>
            </a:extLst>
          </p:cNvPr>
          <p:cNvSpPr txBox="1"/>
          <p:nvPr/>
        </p:nvSpPr>
        <p:spPr>
          <a:xfrm>
            <a:off x="131690" y="1243786"/>
            <a:ext cx="3776634" cy="400110"/>
          </a:xfrm>
          <a:prstGeom prst="rect">
            <a:avLst/>
          </a:prstGeom>
          <a:solidFill>
            <a:srgbClr val="A1272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FRESH BEEF</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xmlns="" id="{1190AECD-2EAD-21BB-1F21-53C36761CD14}"/>
              </a:ext>
            </a:extLst>
          </p:cNvPr>
          <p:cNvSpPr txBox="1"/>
          <p:nvPr/>
        </p:nvSpPr>
        <p:spPr>
          <a:xfrm>
            <a:off x="4113482" y="1248136"/>
            <a:ext cx="3776634" cy="400110"/>
          </a:xfrm>
          <a:prstGeom prst="rect">
            <a:avLst/>
          </a:prstGeom>
          <a:solidFill>
            <a:srgbClr val="A1272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FROZEN BEEF</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xmlns="" id="{F1071338-A43B-FC78-2933-19AEAD480F4F}"/>
              </a:ext>
            </a:extLst>
          </p:cNvPr>
          <p:cNvSpPr txBox="1"/>
          <p:nvPr/>
        </p:nvSpPr>
        <p:spPr>
          <a:xfrm>
            <a:off x="4424831" y="1816634"/>
            <a:ext cx="3201820" cy="3570208"/>
          </a:xfrm>
          <a:prstGeom prst="rect">
            <a:avLst/>
          </a:prstGeom>
          <a:noFill/>
        </p:spPr>
        <p:txBody>
          <a:bodyPr wrap="square" rtlCol="0">
            <a:spAutoFit/>
          </a:bodyPr>
          <a:lstStyle/>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Lesotho (16%)</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China (14%)</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Nigeria (14%)</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United Arab Emirates (9%)</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Mozambique (7%) </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Kuwait (6%)</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Egypt (5%)</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Qatar (4%)</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United Kingdom (3%)</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Netherlands (3%)</a:t>
            </a:r>
          </a:p>
          <a:p>
            <a:pPr marL="342905" marR="0" lvl="0" indent="-342905" algn="l" defTabSz="914400" rtl="0" eaLnBrk="1" fontAlgn="auto" latinLnBrk="0" hangingPunct="1">
              <a:lnSpc>
                <a:spcPct val="100000"/>
              </a:lnSpc>
              <a:spcBef>
                <a:spcPts val="600"/>
              </a:spcBef>
              <a:spcAft>
                <a:spcPts val="0"/>
              </a:spcAft>
              <a:buClrTx/>
              <a:buSzPct val="150000"/>
              <a:buFontTx/>
              <a:buBlip>
                <a:blip r:embed="rId3"/>
              </a:buBlip>
              <a:tabLst/>
              <a:defRPr/>
            </a:pPr>
            <a:r>
              <a:rPr kumimoji="0" lang="en-GB"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Jordan (2%)</a:t>
            </a:r>
          </a:p>
        </p:txBody>
      </p:sp>
      <p:sp>
        <p:nvSpPr>
          <p:cNvPr id="9" name="TextBox 8">
            <a:extLst>
              <a:ext uri="{FF2B5EF4-FFF2-40B4-BE49-F238E27FC236}">
                <a16:creationId xmlns:a16="http://schemas.microsoft.com/office/drawing/2014/main" xmlns="" id="{8762B444-1756-D4FC-6A2B-B1A3C2F9CA82}"/>
              </a:ext>
            </a:extLst>
          </p:cNvPr>
          <p:cNvSpPr txBox="1"/>
          <p:nvPr/>
        </p:nvSpPr>
        <p:spPr>
          <a:xfrm>
            <a:off x="297654" y="5614214"/>
            <a:ext cx="287380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These markets accounted for 90% of South Africa's fresh beef exports in 2022.</a:t>
            </a:r>
            <a:endParaRPr kumimoji="0" lang="en-ZA" sz="1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Text Placeholder 1">
            <a:extLst>
              <a:ext uri="{FF2B5EF4-FFF2-40B4-BE49-F238E27FC236}">
                <a16:creationId xmlns:a16="http://schemas.microsoft.com/office/drawing/2014/main" xmlns="" id="{EAAFC0C0-C077-2852-0872-6D650B0304E7}"/>
              </a:ext>
            </a:extLst>
          </p:cNvPr>
          <p:cNvSpPr txBox="1">
            <a:spLocks/>
          </p:cNvSpPr>
          <p:nvPr/>
        </p:nvSpPr>
        <p:spPr>
          <a:xfrm>
            <a:off x="0" y="182483"/>
            <a:ext cx="12192000" cy="796852"/>
          </a:xfrm>
          <a:prstGeom prst="rect">
            <a:avLst/>
          </a:prstGeom>
          <a:solidFill>
            <a:schemeClr val="bg2">
              <a:lumMod val="10000"/>
            </a:schemeClr>
          </a:solidFill>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altLang="ko-KR" sz="4400" b="1"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 KEY MARKETS</a:t>
            </a:r>
            <a:endParaRPr kumimoji="0" lang="ko-KR" altLang="en-US" sz="4400" b="1"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2" name="TextBox 11">
            <a:extLst>
              <a:ext uri="{FF2B5EF4-FFF2-40B4-BE49-F238E27FC236}">
                <a16:creationId xmlns:a16="http://schemas.microsoft.com/office/drawing/2014/main" xmlns="" id="{B8ACD9D8-7EBD-5653-03F3-F8BB55319E74}"/>
              </a:ext>
            </a:extLst>
          </p:cNvPr>
          <p:cNvSpPr txBox="1"/>
          <p:nvPr/>
        </p:nvSpPr>
        <p:spPr>
          <a:xfrm>
            <a:off x="4424831" y="5614214"/>
            <a:ext cx="287380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These markets accounted for 82% of South Africa's frozen beef exports in 2022.</a:t>
            </a:r>
            <a:endParaRPr kumimoji="0" lang="en-ZA" sz="14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69972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9AA72BD9-2C5A-4EDC-931F-5AA08EACA0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DD3981AC-7B61-4947-BCF3-F7AA7FA385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xmlns="" id="{8CEBE211-4662-4D5A-C16E-25D75D13438A}"/>
              </a:ext>
            </a:extLst>
          </p:cNvPr>
          <p:cNvSpPr txBox="1">
            <a:spLocks/>
          </p:cNvSpPr>
          <p:nvPr/>
        </p:nvSpPr>
        <p:spPr>
          <a:xfrm>
            <a:off x="144686" y="1075845"/>
            <a:ext cx="6223583" cy="642945"/>
          </a:xfrm>
          <a:prstGeom prst="rect">
            <a:avLst/>
          </a:prstGeom>
        </p:spPr>
        <p:txBody>
          <a:bodyPr vert="horz" lIns="91440" tIns="45720" rIns="91440" bIns="45720" rtlCol="0" anchor="b">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 typeface="Arial" pitchFamily="34" charset="0"/>
              <a:buNone/>
              <a:tabLst/>
              <a:defRPr/>
            </a:pPr>
            <a:r>
              <a:rPr kumimoji="0" lang="en-US" altLang="ko-KR" sz="3200" b="1" i="0" u="none" strike="noStrike" kern="1200" cap="none" spc="0" normalizeH="0" baseline="0" noProof="0" dirty="0">
                <a:ln>
                  <a:noFill/>
                </a:ln>
                <a:solidFill>
                  <a:prstClr val="white"/>
                </a:solidFill>
                <a:effectLst/>
                <a:uLnTx/>
                <a:uFillTx/>
                <a:latin typeface="Arial Black" panose="020B0A04020102020204" pitchFamily="34" charset="0"/>
                <a:ea typeface="맑은 고딕" panose="020B0503020000020004" pitchFamily="34" charset="-127"/>
                <a:cs typeface="Arial" panose="020B0604020202020204" pitchFamily="34" charset="0"/>
              </a:rPr>
              <a:t>Thank You</a:t>
            </a:r>
          </a:p>
        </p:txBody>
      </p:sp>
      <p:sp>
        <p:nvSpPr>
          <p:cNvPr id="19" name="Rectangle 18">
            <a:extLst>
              <a:ext uri="{FF2B5EF4-FFF2-40B4-BE49-F238E27FC236}">
                <a16:creationId xmlns:a16="http://schemas.microsoft.com/office/drawing/2014/main" xmlns=""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EE39567D-07DF-B617-4F0C-E2995522F9A0}"/>
              </a:ext>
            </a:extLst>
          </p:cNvPr>
          <p:cNvSpPr/>
          <p:nvPr/>
        </p:nvSpPr>
        <p:spPr>
          <a:xfrm>
            <a:off x="424815" y="819530"/>
            <a:ext cx="704088" cy="146305"/>
          </a:xfrm>
          <a:prstGeom prst="rect">
            <a:avLst/>
          </a:prstGeom>
          <a:solidFill>
            <a:srgbClr val="A12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C94FF56D-C8E1-0FF0-22B9-AB79394A39FB}"/>
              </a:ext>
            </a:extLst>
          </p:cNvPr>
          <p:cNvSpPr/>
          <p:nvPr/>
        </p:nvSpPr>
        <p:spPr>
          <a:xfrm>
            <a:off x="382982" y="2393189"/>
            <a:ext cx="3346245" cy="1188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05CFB8DA-F3E0-C8C1-EECD-74F1B510C2DF}"/>
              </a:ext>
            </a:extLst>
          </p:cNvPr>
          <p:cNvSpPr txBox="1"/>
          <p:nvPr/>
        </p:nvSpPr>
        <p:spPr>
          <a:xfrm>
            <a:off x="393806" y="2393189"/>
            <a:ext cx="5810224" cy="21723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Dewald Olivier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Executive Director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Z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Red Meat Industry Services (RMIS)</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ZA"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xmlns="" id="{37711A4D-47CD-EBDE-6930-1000411BAA90}"/>
              </a:ext>
            </a:extLst>
          </p:cNvPr>
          <p:cNvCxnSpPr/>
          <p:nvPr/>
        </p:nvCxnSpPr>
        <p:spPr>
          <a:xfrm>
            <a:off x="285776" y="1805651"/>
            <a:ext cx="591825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E80F554F-8825-0DB0-9CE8-97F2DBBB15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4" t="11182" r="21160" b="16482"/>
          <a:stretch/>
        </p:blipFill>
        <p:spPr>
          <a:xfrm>
            <a:off x="6388219" y="1934111"/>
            <a:ext cx="5363107" cy="2833620"/>
          </a:xfrm>
          <a:prstGeom prst="rect">
            <a:avLst/>
          </a:prstGeom>
        </p:spPr>
      </p:pic>
      <p:pic>
        <p:nvPicPr>
          <p:cNvPr id="10" name="Graphic 9" descr="Envelope with solid fill">
            <a:extLst>
              <a:ext uri="{FF2B5EF4-FFF2-40B4-BE49-F238E27FC236}">
                <a16:creationId xmlns:a16="http://schemas.microsoft.com/office/drawing/2014/main" xmlns="" id="{5F5EB946-D58A-387E-7280-D5E8233C0DE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1414041" y="3978797"/>
            <a:ext cx="732099" cy="732099"/>
          </a:xfrm>
          <a:prstGeom prst="rect">
            <a:avLst/>
          </a:prstGeom>
        </p:spPr>
      </p:pic>
      <p:sp>
        <p:nvSpPr>
          <p:cNvPr id="12" name="TextBox 11">
            <a:extLst>
              <a:ext uri="{FF2B5EF4-FFF2-40B4-BE49-F238E27FC236}">
                <a16:creationId xmlns:a16="http://schemas.microsoft.com/office/drawing/2014/main" xmlns="" id="{EF8F28D7-CCB8-78C2-7C0F-42761A5C9E8D}"/>
              </a:ext>
            </a:extLst>
          </p:cNvPr>
          <p:cNvSpPr txBox="1"/>
          <p:nvPr/>
        </p:nvSpPr>
        <p:spPr>
          <a:xfrm>
            <a:off x="1944119" y="4035632"/>
            <a:ext cx="2934183" cy="4969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ZA"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xmlns="" val="tx"/>
                    </a:ext>
                  </a:extLst>
                </a:hlinkClick>
              </a:rPr>
              <a:t>dewaldo@rmis.co.za</a:t>
            </a:r>
            <a:r>
              <a:rPr kumimoji="0" lang="en-ZA"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pic>
        <p:nvPicPr>
          <p:cNvPr id="14" name="Graphic 13" descr="Internet with solid fill">
            <a:extLst>
              <a:ext uri="{FF2B5EF4-FFF2-40B4-BE49-F238E27FC236}">
                <a16:creationId xmlns:a16="http://schemas.microsoft.com/office/drawing/2014/main" xmlns="" id="{CA853BBE-7236-1516-635A-181EFB2E0F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414041" y="4710896"/>
            <a:ext cx="732099" cy="732099"/>
          </a:xfrm>
          <a:prstGeom prst="rect">
            <a:avLst/>
          </a:prstGeom>
        </p:spPr>
      </p:pic>
      <p:sp>
        <p:nvSpPr>
          <p:cNvPr id="16" name="TextBox 15">
            <a:extLst>
              <a:ext uri="{FF2B5EF4-FFF2-40B4-BE49-F238E27FC236}">
                <a16:creationId xmlns:a16="http://schemas.microsoft.com/office/drawing/2014/main" xmlns="" id="{ABEBE277-5BA6-D5BC-3248-2C6C6FF66AAF}"/>
              </a:ext>
            </a:extLst>
          </p:cNvPr>
          <p:cNvSpPr txBox="1"/>
          <p:nvPr/>
        </p:nvSpPr>
        <p:spPr>
          <a:xfrm>
            <a:off x="2238985" y="4767731"/>
            <a:ext cx="2934183" cy="496996"/>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ZA"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www.rmis.co.za</a:t>
            </a:r>
          </a:p>
        </p:txBody>
      </p:sp>
    </p:spTree>
    <p:extLst>
      <p:ext uri="{BB962C8B-B14F-4D97-AF65-F5344CB8AC3E}">
        <p14:creationId xmlns:p14="http://schemas.microsoft.com/office/powerpoint/2010/main" val="256271065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rot="5400000">
            <a:off x="5414804" y="80804"/>
            <a:ext cx="1362391" cy="12192000"/>
          </a:xfrm>
          <a:prstGeom prst="rect">
            <a:avLst/>
          </a:prstGeom>
          <a:solidFill>
            <a:srgbClr val="961D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Arial" panose="020B0604020202020204"/>
              <a:cs typeface="+mn-cs"/>
            </a:endParaRPr>
          </a:p>
        </p:txBody>
      </p:sp>
      <p:pic>
        <p:nvPicPr>
          <p:cNvPr id="14" name="Picture Placeholder 8"/>
          <p:cNvPicPr>
            <a:picLocks noGrp="1" noChangeAspect="1"/>
          </p:cNvPicPr>
          <p:nvPr>
            <p:ph type="pic" idx="1"/>
          </p:nvPr>
        </p:nvPicPr>
        <p:blipFill>
          <a:blip r:embed="rId3">
            <a:extLst>
              <a:ext uri="{28A0092B-C50C-407E-A947-70E740481C1C}">
                <a14:useLocalDpi xmlns:a14="http://schemas.microsoft.com/office/drawing/2010/main" val="0"/>
              </a:ext>
            </a:extLst>
          </a:blip>
          <a:srcRect l="2429" r="2429"/>
          <a:stretch>
            <a:fillRect/>
          </a:stretch>
        </p:blipFill>
        <p:spPr>
          <a:xfrm>
            <a:off x="6281560" y="2160786"/>
            <a:ext cx="2880000" cy="2016000"/>
          </a:xfrm>
          <a:prstGeom prst="rect">
            <a:avLst/>
          </a:prstGeom>
        </p:spPr>
      </p:pic>
      <p:pic>
        <p:nvPicPr>
          <p:cNvPr id="15" name="Picture Placeholder 7"/>
          <p:cNvPicPr>
            <a:picLocks noGrp="1" noChangeAspect="1"/>
          </p:cNvPicPr>
          <p:nvPr>
            <p:ph type="pic" sz="quarter" idx="4294967295"/>
          </p:nvPr>
        </p:nvPicPr>
        <p:blipFill>
          <a:blip r:embed="rId4" cstate="print">
            <a:extLst>
              <a:ext uri="{28A0092B-C50C-407E-A947-70E740481C1C}">
                <a14:useLocalDpi xmlns:a14="http://schemas.microsoft.com/office/drawing/2010/main" val="0"/>
              </a:ext>
            </a:extLst>
          </a:blip>
          <a:srcRect l="2400" r="2400"/>
          <a:stretch>
            <a:fillRect/>
          </a:stretch>
        </p:blipFill>
        <p:spPr>
          <a:xfrm>
            <a:off x="9312275" y="0"/>
            <a:ext cx="2879725" cy="2016125"/>
          </a:xfrm>
          <a:prstGeom prst="rect">
            <a:avLst/>
          </a:prstGeom>
        </p:spPr>
      </p:pic>
      <p:pic>
        <p:nvPicPr>
          <p:cNvPr id="16" name="Picture Placeholder 14"/>
          <p:cNvPicPr>
            <a:picLocks noGrp="1" noChangeAspect="1"/>
          </p:cNvPicPr>
          <p:nvPr>
            <p:ph type="pic" sz="quarter" idx="4294967295"/>
          </p:nvPr>
        </p:nvPicPr>
        <p:blipFill>
          <a:blip r:embed="rId5">
            <a:extLst>
              <a:ext uri="{28A0092B-C50C-407E-A947-70E740481C1C}">
                <a14:useLocalDpi xmlns:a14="http://schemas.microsoft.com/office/drawing/2010/main" val="0"/>
              </a:ext>
            </a:extLst>
          </a:blip>
          <a:srcRect l="2163" r="2163"/>
          <a:stretch>
            <a:fillRect/>
          </a:stretch>
        </p:blipFill>
        <p:spPr>
          <a:xfrm>
            <a:off x="9312275" y="-4763"/>
            <a:ext cx="2879725" cy="2016126"/>
          </a:xfrm>
          <a:prstGeom prst="rect">
            <a:avLst/>
          </a:prstGeom>
        </p:spPr>
      </p:pic>
      <p:pic>
        <p:nvPicPr>
          <p:cNvPr id="17" name="Picture Placeholder 18"/>
          <p:cNvPicPr>
            <a:picLocks noGrp="1" noChangeAspect="1"/>
          </p:cNvPicPr>
          <p:nvPr>
            <p:ph type="pic" sz="quarter" idx="4294967295"/>
          </p:nvPr>
        </p:nvPicPr>
        <p:blipFill>
          <a:blip r:embed="rId6" cstate="print">
            <a:extLst>
              <a:ext uri="{28A0092B-C50C-407E-A947-70E740481C1C}">
                <a14:useLocalDpi xmlns:a14="http://schemas.microsoft.com/office/drawing/2010/main" val="0"/>
              </a:ext>
            </a:extLst>
          </a:blip>
          <a:srcRect l="981" r="981"/>
          <a:stretch>
            <a:fillRect/>
          </a:stretch>
        </p:blipFill>
        <p:spPr>
          <a:xfrm>
            <a:off x="0" y="0"/>
            <a:ext cx="6140450" cy="4176713"/>
          </a:xfrm>
          <a:prstGeom prst="rect">
            <a:avLst/>
          </a:prstGeom>
        </p:spPr>
      </p:pic>
      <p:pic>
        <p:nvPicPr>
          <p:cNvPr id="18" name="Picture Placeholder 20"/>
          <p:cNvPicPr>
            <a:picLocks noGrp="1" noChangeAspect="1"/>
          </p:cNvPicPr>
          <p:nvPr>
            <p:ph type="pic" sz="quarter" idx="4294967295"/>
          </p:nvPr>
        </p:nvPicPr>
        <p:blipFill>
          <a:blip r:embed="rId7" cstate="print">
            <a:extLst>
              <a:ext uri="{28A0092B-C50C-407E-A947-70E740481C1C}">
                <a14:useLocalDpi xmlns:a14="http://schemas.microsoft.com/office/drawing/2010/main" val="0"/>
              </a:ext>
            </a:extLst>
          </a:blip>
          <a:srcRect l="2400" r="2400"/>
          <a:stretch>
            <a:fillRect/>
          </a:stretch>
        </p:blipFill>
        <p:spPr>
          <a:xfrm>
            <a:off x="9312275" y="2160588"/>
            <a:ext cx="2879725" cy="2016125"/>
          </a:xfrm>
          <a:prstGeom prst="rect">
            <a:avLst/>
          </a:prstGeom>
        </p:spPr>
      </p:pic>
      <p:sp>
        <p:nvSpPr>
          <p:cNvPr id="2" name="TextBox 1"/>
          <p:cNvSpPr txBox="1"/>
          <p:nvPr/>
        </p:nvSpPr>
        <p:spPr>
          <a:xfrm>
            <a:off x="596984" y="5575477"/>
            <a:ext cx="11384324" cy="1200329"/>
          </a:xfrm>
          <a:prstGeom prst="rect">
            <a:avLst/>
          </a:prstGeom>
          <a:noFill/>
        </p:spPr>
        <p:txBody>
          <a:bodyPr wrap="square" rtlCol="0">
            <a:spAutoFit/>
          </a:bodyPr>
          <a:lstStyle/>
          <a:p>
            <a:pPr indent="-285750">
              <a:buFont typeface="Arial" panose="020B0604020202020204" pitchFamily="34" charset="0"/>
              <a:buChar char="•"/>
            </a:pPr>
            <a:r>
              <a:rPr lang="en-ZA" sz="2400" b="0" i="0" u="none" strike="noStrike" dirty="0">
                <a:solidFill>
                  <a:schemeClr val="bg1"/>
                </a:solidFill>
                <a:effectLst/>
                <a:latin typeface="Arial" panose="020B0604020202020204" pitchFamily="34" charset="0"/>
                <a:cs typeface="Arial" panose="020B0604020202020204" pitchFamily="34" charset="0"/>
              </a:rPr>
              <a:t>The </a:t>
            </a:r>
            <a:r>
              <a:rPr lang="en-ZA" sz="2400" b="1" i="0" u="none" strike="noStrike" dirty="0">
                <a:solidFill>
                  <a:schemeClr val="bg1"/>
                </a:solidFill>
                <a:effectLst/>
                <a:latin typeface="Arial" panose="020B0604020202020204" pitchFamily="34" charset="0"/>
                <a:cs typeface="Arial" panose="020B0604020202020204" pitchFamily="34" charset="0"/>
              </a:rPr>
              <a:t>A</a:t>
            </a:r>
            <a:r>
              <a:rPr lang="en-ZA" sz="2400" b="0" i="0" u="none" strike="noStrike" dirty="0">
                <a:solidFill>
                  <a:schemeClr val="bg1"/>
                </a:solidFill>
                <a:effectLst/>
                <a:latin typeface="Arial" panose="020B0604020202020204" pitchFamily="34" charset="0"/>
                <a:cs typeface="Arial" panose="020B0604020202020204" pitchFamily="34" charset="0"/>
              </a:rPr>
              <a:t>griculture and </a:t>
            </a:r>
            <a:r>
              <a:rPr lang="en-ZA" sz="2400" b="1" i="0" u="none" strike="noStrike" dirty="0" err="1">
                <a:solidFill>
                  <a:schemeClr val="bg1"/>
                </a:solidFill>
                <a:effectLst/>
                <a:latin typeface="Arial" panose="020B0604020202020204" pitchFamily="34" charset="0"/>
                <a:cs typeface="Arial" panose="020B0604020202020204" pitchFamily="34" charset="0"/>
              </a:rPr>
              <a:t>A</a:t>
            </a:r>
            <a:r>
              <a:rPr lang="en-ZA" sz="2400" b="0" i="0" u="none" strike="noStrike" dirty="0" err="1">
                <a:solidFill>
                  <a:schemeClr val="bg1"/>
                </a:solidFill>
                <a:effectLst/>
                <a:latin typeface="Arial" panose="020B0604020202020204" pitchFamily="34" charset="0"/>
                <a:cs typeface="Arial" panose="020B0604020202020204" pitchFamily="34" charset="0"/>
              </a:rPr>
              <a:t>gro</a:t>
            </a:r>
            <a:r>
              <a:rPr lang="en-ZA" sz="2400" b="0" i="0" u="none" strike="noStrike" dirty="0">
                <a:solidFill>
                  <a:schemeClr val="bg1"/>
                </a:solidFill>
                <a:effectLst/>
                <a:latin typeface="Arial" panose="020B0604020202020204" pitchFamily="34" charset="0"/>
                <a:cs typeface="Arial" panose="020B0604020202020204" pitchFamily="34" charset="0"/>
              </a:rPr>
              <a:t>-Processing </a:t>
            </a:r>
            <a:r>
              <a:rPr lang="en-ZA" sz="2400" b="1" i="0" u="none" strike="noStrike" dirty="0">
                <a:solidFill>
                  <a:schemeClr val="bg1"/>
                </a:solidFill>
                <a:effectLst/>
                <a:latin typeface="Arial" panose="020B0604020202020204" pitchFamily="34" charset="0"/>
                <a:cs typeface="Arial" panose="020B0604020202020204" pitchFamily="34" charset="0"/>
              </a:rPr>
              <a:t>M</a:t>
            </a:r>
            <a:r>
              <a:rPr lang="en-ZA" sz="2400" b="0" i="0" u="none" strike="noStrike" dirty="0">
                <a:solidFill>
                  <a:schemeClr val="bg1"/>
                </a:solidFill>
                <a:effectLst/>
                <a:latin typeface="Arial" panose="020B0604020202020204" pitchFamily="34" charset="0"/>
                <a:cs typeface="Arial" panose="020B0604020202020204" pitchFamily="34" charset="0"/>
              </a:rPr>
              <a:t>aster </a:t>
            </a:r>
            <a:r>
              <a:rPr lang="en-ZA" sz="2400" b="1" i="0" u="none" strike="noStrike" dirty="0">
                <a:solidFill>
                  <a:schemeClr val="bg1"/>
                </a:solidFill>
                <a:effectLst/>
                <a:latin typeface="Arial" panose="020B0604020202020204" pitchFamily="34" charset="0"/>
                <a:cs typeface="Arial" panose="020B0604020202020204" pitchFamily="34" charset="0"/>
              </a:rPr>
              <a:t>P</a:t>
            </a:r>
            <a:r>
              <a:rPr lang="en-ZA" sz="2400" b="0" i="0" u="none" strike="noStrike" dirty="0">
                <a:solidFill>
                  <a:schemeClr val="bg1"/>
                </a:solidFill>
                <a:effectLst/>
                <a:latin typeface="Arial" panose="020B0604020202020204" pitchFamily="34" charset="0"/>
                <a:cs typeface="Arial" panose="020B0604020202020204" pitchFamily="34" charset="0"/>
              </a:rPr>
              <a:t>lan (</a:t>
            </a:r>
            <a:r>
              <a:rPr lang="en-ZA" sz="2400" b="1" i="0" u="none" strike="noStrike" dirty="0">
                <a:solidFill>
                  <a:schemeClr val="bg1"/>
                </a:solidFill>
                <a:effectLst/>
                <a:latin typeface="Arial" panose="020B0604020202020204" pitchFamily="34" charset="0"/>
                <a:cs typeface="Arial" panose="020B0604020202020204" pitchFamily="34" charset="0"/>
              </a:rPr>
              <a:t>AAMP</a:t>
            </a:r>
            <a:r>
              <a:rPr lang="en-ZA" sz="2400" b="0" i="0" u="none" strike="noStrike" dirty="0">
                <a:solidFill>
                  <a:schemeClr val="bg1"/>
                </a:solidFill>
                <a:effectLst/>
                <a:latin typeface="Arial" panose="020B0604020202020204" pitchFamily="34" charset="0"/>
                <a:cs typeface="Arial" panose="020B0604020202020204" pitchFamily="34" charset="0"/>
              </a:rPr>
              <a:t>)</a:t>
            </a:r>
          </a:p>
          <a:p>
            <a:pPr indent="-285750">
              <a:buFont typeface="Arial" panose="020B0604020202020204" pitchFamily="34" charset="0"/>
              <a:buChar char="•"/>
            </a:pPr>
            <a:r>
              <a:rPr lang="en-ZA" sz="2400" b="0" i="0" u="none" strike="noStrike" dirty="0">
                <a:solidFill>
                  <a:schemeClr val="bg1"/>
                </a:solidFill>
                <a:effectLst/>
                <a:latin typeface="Arial" panose="020B0604020202020204" pitchFamily="34" charset="0"/>
                <a:cs typeface="Arial" panose="020B0604020202020204" pitchFamily="34" charset="0"/>
              </a:rPr>
              <a:t>Red Meat Strategy 2030</a:t>
            </a:r>
          </a:p>
          <a:p>
            <a:pPr indent="-285750">
              <a:buFont typeface="Arial" panose="020B0604020202020204" pitchFamily="34" charset="0"/>
              <a:buChar char="•"/>
            </a:pPr>
            <a:r>
              <a:rPr lang="en-ZA" sz="2400" b="1" dirty="0">
                <a:solidFill>
                  <a:schemeClr val="bg1"/>
                </a:solidFill>
                <a:latin typeface="Arial" panose="020B0604020202020204" pitchFamily="34" charset="0"/>
                <a:cs typeface="Arial" panose="020B0604020202020204" pitchFamily="34" charset="0"/>
              </a:rPr>
              <a:t>N</a:t>
            </a:r>
            <a:r>
              <a:rPr lang="en-ZA" sz="2400" dirty="0">
                <a:solidFill>
                  <a:schemeClr val="bg1"/>
                </a:solidFill>
                <a:latin typeface="Arial" panose="020B0604020202020204" pitchFamily="34" charset="0"/>
                <a:cs typeface="Arial" panose="020B0604020202020204" pitchFamily="34" charset="0"/>
              </a:rPr>
              <a:t>ational </a:t>
            </a:r>
            <a:r>
              <a:rPr lang="en-ZA" sz="2400" b="1" dirty="0">
                <a:solidFill>
                  <a:schemeClr val="bg1"/>
                </a:solidFill>
                <a:latin typeface="Arial" panose="020B0604020202020204" pitchFamily="34" charset="0"/>
                <a:cs typeface="Arial" panose="020B0604020202020204" pitchFamily="34" charset="0"/>
              </a:rPr>
              <a:t>D</a:t>
            </a:r>
            <a:r>
              <a:rPr lang="en-ZA" sz="2400" dirty="0">
                <a:solidFill>
                  <a:schemeClr val="bg1"/>
                </a:solidFill>
                <a:latin typeface="Arial" panose="020B0604020202020204" pitchFamily="34" charset="0"/>
                <a:cs typeface="Arial" panose="020B0604020202020204" pitchFamily="34" charset="0"/>
              </a:rPr>
              <a:t>evelopment </a:t>
            </a:r>
            <a:r>
              <a:rPr lang="en-ZA" sz="2400" b="1" dirty="0">
                <a:solidFill>
                  <a:schemeClr val="bg1"/>
                </a:solidFill>
                <a:latin typeface="Arial" panose="020B0604020202020204" pitchFamily="34" charset="0"/>
                <a:cs typeface="Arial" panose="020B0604020202020204" pitchFamily="34" charset="0"/>
              </a:rPr>
              <a:t>P</a:t>
            </a:r>
            <a:r>
              <a:rPr lang="en-ZA" sz="2400" dirty="0">
                <a:solidFill>
                  <a:schemeClr val="bg1"/>
                </a:solidFill>
                <a:latin typeface="Arial" panose="020B0604020202020204" pitchFamily="34" charset="0"/>
                <a:cs typeface="Arial" panose="020B0604020202020204" pitchFamily="34" charset="0"/>
              </a:rPr>
              <a:t>lan </a:t>
            </a:r>
            <a:endParaRPr lang="en-ZA" sz="2400" b="0" i="0" u="none" strike="noStrike" dirty="0">
              <a:solidFill>
                <a:schemeClr val="bg1"/>
              </a:solidFill>
              <a:effectLst/>
              <a:latin typeface="Arial" panose="020B0604020202020204" pitchFamily="34" charset="0"/>
              <a:cs typeface="Arial" panose="020B0604020202020204" pitchFamily="34" charset="0"/>
            </a:endParaRPr>
          </a:p>
        </p:txBody>
      </p:sp>
      <p:sp>
        <p:nvSpPr>
          <p:cNvPr id="6" name="Plus Sign 5">
            <a:extLst>
              <a:ext uri="{FF2B5EF4-FFF2-40B4-BE49-F238E27FC236}">
                <a16:creationId xmlns:a16="http://schemas.microsoft.com/office/drawing/2014/main" xmlns="" id="{73DED357-4153-B220-12E1-9D0D94C21F5B}"/>
              </a:ext>
            </a:extLst>
          </p:cNvPr>
          <p:cNvSpPr/>
          <p:nvPr/>
        </p:nvSpPr>
        <p:spPr>
          <a:xfrm>
            <a:off x="3271539" y="4716998"/>
            <a:ext cx="513992" cy="518932"/>
          </a:xfrm>
          <a:prstGeom prst="mathPl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ZA"/>
          </a:p>
        </p:txBody>
      </p:sp>
      <p:pic>
        <p:nvPicPr>
          <p:cNvPr id="7" name="Picture 2" descr="MEDIA STATEMENT | DALRRD URGES LOCALS AND HOLIDAY TRAVELLERS TO ASSIST IN  FIGHTING THE SPREAD OF RABIES DURING THE FESTIVE SEASON | 24 November 2021  – NAHF">
            <a:extLst>
              <a:ext uri="{FF2B5EF4-FFF2-40B4-BE49-F238E27FC236}">
                <a16:creationId xmlns:a16="http://schemas.microsoft.com/office/drawing/2014/main" xmlns="" id="{CB4563A8-72B5-10A9-034E-B9AEB923452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828" b="16588"/>
          <a:stretch/>
        </p:blipFill>
        <p:spPr bwMode="auto">
          <a:xfrm>
            <a:off x="3970595" y="4285947"/>
            <a:ext cx="3750965" cy="12088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F5B27C45-09E3-6433-F219-6693E50E88C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54" t="11182" r="21160" b="16482"/>
          <a:stretch/>
        </p:blipFill>
        <p:spPr>
          <a:xfrm>
            <a:off x="596984" y="4091640"/>
            <a:ext cx="2367190" cy="1250715"/>
          </a:xfrm>
          <a:prstGeom prst="rect">
            <a:avLst/>
          </a:prstGeom>
        </p:spPr>
      </p:pic>
      <p:sp>
        <p:nvSpPr>
          <p:cNvPr id="10" name="Equals 9">
            <a:extLst>
              <a:ext uri="{FF2B5EF4-FFF2-40B4-BE49-F238E27FC236}">
                <a16:creationId xmlns:a16="http://schemas.microsoft.com/office/drawing/2014/main" xmlns="" id="{8305A147-8682-271A-188B-779A105FFA84}"/>
              </a:ext>
            </a:extLst>
          </p:cNvPr>
          <p:cNvSpPr/>
          <p:nvPr/>
        </p:nvSpPr>
        <p:spPr>
          <a:xfrm>
            <a:off x="8086227" y="4680943"/>
            <a:ext cx="641754" cy="418881"/>
          </a:xfrm>
          <a:prstGeom prst="mathEqual">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ZA">
              <a:solidFill>
                <a:schemeClr val="tx1"/>
              </a:solidFill>
            </a:endParaRPr>
          </a:p>
        </p:txBody>
      </p:sp>
      <p:sp>
        <p:nvSpPr>
          <p:cNvPr id="11" name="Text Placeholder 1">
            <a:extLst>
              <a:ext uri="{FF2B5EF4-FFF2-40B4-BE49-F238E27FC236}">
                <a16:creationId xmlns:a16="http://schemas.microsoft.com/office/drawing/2014/main" xmlns="" id="{4058FCBD-18F4-39F2-E534-BC62EFC6DBD1}"/>
              </a:ext>
            </a:extLst>
          </p:cNvPr>
          <p:cNvSpPr txBox="1">
            <a:spLocks/>
          </p:cNvSpPr>
          <p:nvPr/>
        </p:nvSpPr>
        <p:spPr>
          <a:xfrm>
            <a:off x="8892448" y="4660762"/>
            <a:ext cx="2799708" cy="518931"/>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sz="2400" b="1" dirty="0">
                <a:latin typeface="Arial" panose="020B0604020202020204" pitchFamily="34" charset="0"/>
                <a:cs typeface="Arial" panose="020B0604020202020204" pitchFamily="34" charset="0"/>
              </a:rPr>
              <a:t> OPPORTUNITIES</a:t>
            </a:r>
            <a:endParaRPr kumimoji="0" lang="ko-KR" altLang="en-US" sz="24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2676E8EA-93FA-A6CC-5B7C-D501165A349F}"/>
              </a:ext>
            </a:extLst>
          </p:cNvPr>
          <p:cNvSpPr txBox="1"/>
          <p:nvPr/>
        </p:nvSpPr>
        <p:spPr>
          <a:xfrm>
            <a:off x="-8874" y="-4215"/>
            <a:ext cx="6158848" cy="492443"/>
          </a:xfrm>
          <a:prstGeom prst="rect">
            <a:avLst/>
          </a:prstGeom>
          <a:solidFill>
            <a:srgbClr val="A1272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chemeClr val="bg1"/>
                </a:solidFill>
                <a:effectLst/>
                <a:uLnTx/>
                <a:uFillTx/>
                <a:latin typeface="Century Gothic" panose="020B0502020202020204" pitchFamily="34" charset="0"/>
              </a:rPr>
              <a:t>Industry alignment with Government</a:t>
            </a:r>
            <a:endParaRPr kumimoji="0" lang="en-GB" sz="26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Tree>
  </p:cSld>
  <p:clrMapOvr>
    <a:masterClrMapping/>
  </p:clrMapOvr>
  <p:transition spd="slow" advClick="0" advTm="20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ADDEB715-6C71-8701-03D9-89854C4CF678}"/>
              </a:ext>
            </a:extLst>
          </p:cNvPr>
          <p:cNvSpPr/>
          <p:nvPr/>
        </p:nvSpPr>
        <p:spPr>
          <a:xfrm>
            <a:off x="868097" y="1979269"/>
            <a:ext cx="2546430" cy="4375229"/>
          </a:xfrm>
          <a:prstGeom prst="rect">
            <a:avLst/>
          </a:prstGeom>
          <a:solidFill>
            <a:srgbClr val="A02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xmlns="" id="{8F784B62-0C35-ACE0-C4AF-B7CB7F316E5A}"/>
              </a:ext>
            </a:extLst>
          </p:cNvPr>
          <p:cNvSpPr/>
          <p:nvPr/>
        </p:nvSpPr>
        <p:spPr>
          <a:xfrm>
            <a:off x="3537991" y="1979269"/>
            <a:ext cx="2546430" cy="4375230"/>
          </a:xfrm>
          <a:prstGeom prst="rect">
            <a:avLst/>
          </a:prstGeom>
          <a:solidFill>
            <a:srgbClr val="A02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DDFF5B17-30FC-3EBF-7784-DA9D29D16095}"/>
              </a:ext>
            </a:extLst>
          </p:cNvPr>
          <p:cNvSpPr/>
          <p:nvPr/>
        </p:nvSpPr>
        <p:spPr>
          <a:xfrm>
            <a:off x="6207887" y="1979268"/>
            <a:ext cx="2546430" cy="4375230"/>
          </a:xfrm>
          <a:prstGeom prst="rect">
            <a:avLst/>
          </a:prstGeom>
          <a:solidFill>
            <a:srgbClr val="A02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438F0D5E-2DDE-1AB5-AA70-6ECFE94A65C1}"/>
              </a:ext>
            </a:extLst>
          </p:cNvPr>
          <p:cNvSpPr/>
          <p:nvPr/>
        </p:nvSpPr>
        <p:spPr>
          <a:xfrm>
            <a:off x="8877783" y="1979267"/>
            <a:ext cx="2546430" cy="4375231"/>
          </a:xfrm>
          <a:prstGeom prst="rect">
            <a:avLst/>
          </a:prstGeom>
          <a:solidFill>
            <a:srgbClr val="A02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6C4CD875-EFA7-3A71-EDA6-953A01FABCA5}"/>
              </a:ext>
            </a:extLst>
          </p:cNvPr>
          <p:cNvSpPr/>
          <p:nvPr/>
        </p:nvSpPr>
        <p:spPr>
          <a:xfrm>
            <a:off x="879676" y="6423951"/>
            <a:ext cx="10544537" cy="3588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xmlns="" id="{B1D07E4E-6BE1-1AD5-FA28-0806F76D0FF9}"/>
              </a:ext>
            </a:extLst>
          </p:cNvPr>
          <p:cNvSpPr/>
          <p:nvPr/>
        </p:nvSpPr>
        <p:spPr>
          <a:xfrm>
            <a:off x="868096" y="1374394"/>
            <a:ext cx="10544537" cy="546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lowchart: Merge 11">
            <a:extLst>
              <a:ext uri="{FF2B5EF4-FFF2-40B4-BE49-F238E27FC236}">
                <a16:creationId xmlns:a16="http://schemas.microsoft.com/office/drawing/2014/main" xmlns="" id="{F466A739-B0AE-D502-A99D-E5E4155C8A23}"/>
              </a:ext>
            </a:extLst>
          </p:cNvPr>
          <p:cNvSpPr/>
          <p:nvPr/>
        </p:nvSpPr>
        <p:spPr>
          <a:xfrm rot="10800000">
            <a:off x="868092" y="0"/>
            <a:ext cx="10544537" cy="1304941"/>
          </a:xfrm>
          <a:prstGeom prst="flowChartMerg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xmlns="" id="{DD8DCA42-ED4E-1199-6D01-18B38CDBA6EC}"/>
              </a:ext>
            </a:extLst>
          </p:cNvPr>
          <p:cNvSpPr txBox="1">
            <a:spLocks/>
          </p:cNvSpPr>
          <p:nvPr/>
        </p:nvSpPr>
        <p:spPr>
          <a:xfrm>
            <a:off x="3019542" y="1420697"/>
            <a:ext cx="6376689" cy="6541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ZA"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FOUR STRATEGIC FOCUS AREAS</a:t>
            </a:r>
          </a:p>
        </p:txBody>
      </p:sp>
      <p:sp>
        <p:nvSpPr>
          <p:cNvPr id="18" name="Title 1">
            <a:extLst>
              <a:ext uri="{FF2B5EF4-FFF2-40B4-BE49-F238E27FC236}">
                <a16:creationId xmlns:a16="http://schemas.microsoft.com/office/drawing/2014/main" xmlns="" id="{A4142E52-5221-ABD0-0179-EAD79314754E}"/>
              </a:ext>
            </a:extLst>
          </p:cNvPr>
          <p:cNvSpPr txBox="1">
            <a:spLocks/>
          </p:cNvSpPr>
          <p:nvPr/>
        </p:nvSpPr>
        <p:spPr>
          <a:xfrm>
            <a:off x="868092" y="3715725"/>
            <a:ext cx="2407055" cy="13049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ZA"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ANIMAL &amp; PUBLIC HEALTH</a:t>
            </a:r>
          </a:p>
        </p:txBody>
      </p:sp>
      <p:sp>
        <p:nvSpPr>
          <p:cNvPr id="19" name="Title 1">
            <a:extLst>
              <a:ext uri="{FF2B5EF4-FFF2-40B4-BE49-F238E27FC236}">
                <a16:creationId xmlns:a16="http://schemas.microsoft.com/office/drawing/2014/main" xmlns="" id="{185A7DBA-6541-B77B-FDE9-D3762B36B506}"/>
              </a:ext>
            </a:extLst>
          </p:cNvPr>
          <p:cNvSpPr txBox="1">
            <a:spLocks/>
          </p:cNvSpPr>
          <p:nvPr/>
        </p:nvSpPr>
        <p:spPr>
          <a:xfrm>
            <a:off x="3607678" y="3935707"/>
            <a:ext cx="2407055" cy="13049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ZA"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INCLUSIVE GROWTH</a:t>
            </a:r>
          </a:p>
        </p:txBody>
      </p:sp>
      <p:sp>
        <p:nvSpPr>
          <p:cNvPr id="20" name="Title 1">
            <a:extLst>
              <a:ext uri="{FF2B5EF4-FFF2-40B4-BE49-F238E27FC236}">
                <a16:creationId xmlns:a16="http://schemas.microsoft.com/office/drawing/2014/main" xmlns="" id="{2DDA556E-6B89-9548-E21B-CF835C0418C3}"/>
              </a:ext>
            </a:extLst>
          </p:cNvPr>
          <p:cNvSpPr txBox="1">
            <a:spLocks/>
          </p:cNvSpPr>
          <p:nvPr/>
        </p:nvSpPr>
        <p:spPr>
          <a:xfrm>
            <a:off x="6331348" y="3935707"/>
            <a:ext cx="2407055" cy="13049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ZA" sz="28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MARKET ACCESS</a:t>
            </a:r>
          </a:p>
        </p:txBody>
      </p:sp>
      <p:sp>
        <p:nvSpPr>
          <p:cNvPr id="21" name="Title 1">
            <a:extLst>
              <a:ext uri="{FF2B5EF4-FFF2-40B4-BE49-F238E27FC236}">
                <a16:creationId xmlns:a16="http://schemas.microsoft.com/office/drawing/2014/main" xmlns="" id="{C814C3E5-3DE5-8B1E-F70A-6DBFB0BB3E56}"/>
              </a:ext>
            </a:extLst>
          </p:cNvPr>
          <p:cNvSpPr txBox="1">
            <a:spLocks/>
          </p:cNvSpPr>
          <p:nvPr/>
        </p:nvSpPr>
        <p:spPr>
          <a:xfrm>
            <a:off x="8861864" y="3890538"/>
            <a:ext cx="2614917" cy="13049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ZA"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COMPETITIVENESS AND SUSTAINABILITY</a:t>
            </a:r>
          </a:p>
        </p:txBody>
      </p:sp>
      <p:pic>
        <p:nvPicPr>
          <p:cNvPr id="22" name="Picture 21">
            <a:extLst>
              <a:ext uri="{FF2B5EF4-FFF2-40B4-BE49-F238E27FC236}">
                <a16:creationId xmlns:a16="http://schemas.microsoft.com/office/drawing/2014/main" xmlns="" id="{519DD69F-AD96-2D96-4D03-F8DAA46816D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95" b="96948" l="7082" r="96459">
                        <a14:foregroundMark x1="43768" y1="37163" x2="41926" y2="60503"/>
                        <a14:foregroundMark x1="28329" y1="76840" x2="45184" y2="61939"/>
                        <a14:foregroundMark x1="45184" y1="61939" x2="42776" y2="67325"/>
                        <a14:foregroundMark x1="61615" y1="80790" x2="21246" y2="81149"/>
                        <a14:foregroundMark x1="55382" y1="88330" x2="19263" y2="85996"/>
                        <a14:foregroundMark x1="14023" y1="88330" x2="25637" y2="70916"/>
                        <a14:foregroundMark x1="52266" y1="24057" x2="25212" y2="18492"/>
                        <a14:foregroundMark x1="34703" y1="32675" x2="38385" y2="59425"/>
                        <a14:foregroundMark x1="71955" y1="78815" x2="68839" y2="59785"/>
                        <a14:foregroundMark x1="68839" y1="59785" x2="68839" y2="59785"/>
                        <a14:foregroundMark x1="58782" y1="60503" x2="66997" y2="59785"/>
                        <a14:foregroundMark x1="96459" y1="62118" x2="86402" y2="60503"/>
                        <a14:foregroundMark x1="50992" y1="95871" x2="35552" y2="97127"/>
                        <a14:foregroundMark x1="35552" y1="97127" x2="34986" y2="96768"/>
                        <a14:foregroundMark x1="45042" y1="66427" x2="42210" y2="77199"/>
                        <a14:foregroundMark x1="8357" y1="90664" x2="7082" y2="83662"/>
                        <a14:foregroundMark x1="37535" y1="15619" x2="48442" y2="18492"/>
                        <a14:foregroundMark x1="33144" y1="14901" x2="44759" y2="14004"/>
                        <a14:foregroundMark x1="27762" y1="60862" x2="34703" y2="53321"/>
                        <a14:foregroundMark x1="47167" y1="57810" x2="52550" y2="66068"/>
                        <a14:foregroundMark x1="68839" y1="62837" x2="77620" y2="53860"/>
                        <a14:foregroundMark x1="69830" y1="75224" x2="83428" y2="78995"/>
                        <a14:foregroundMark x1="83428" y1="78995" x2="81303" y2="60862"/>
                        <a14:foregroundMark x1="81303" y1="60862" x2="81020" y2="60144"/>
                        <a14:foregroundMark x1="73796" y1="86715" x2="81303" y2="54937"/>
                        <a14:foregroundMark x1="75779" y1="83662" x2="79745" y2="85099"/>
                        <a14:foregroundMark x1="79462" y1="84740" x2="80737" y2="86355"/>
                      </a14:backgroundRemoval>
                    </a14:imgEffect>
                  </a14:imgLayer>
                </a14:imgProps>
              </a:ext>
            </a:extLst>
          </a:blip>
          <a:stretch>
            <a:fillRect/>
          </a:stretch>
        </p:blipFill>
        <p:spPr>
          <a:xfrm>
            <a:off x="1589352" y="2799340"/>
            <a:ext cx="1103919" cy="870939"/>
          </a:xfrm>
          <a:prstGeom prst="rect">
            <a:avLst/>
          </a:prstGeom>
        </p:spPr>
      </p:pic>
      <p:grpSp>
        <p:nvGrpSpPr>
          <p:cNvPr id="26" name="Group 25">
            <a:extLst>
              <a:ext uri="{FF2B5EF4-FFF2-40B4-BE49-F238E27FC236}">
                <a16:creationId xmlns:a16="http://schemas.microsoft.com/office/drawing/2014/main" xmlns="" id="{C7DAEA1E-4AD1-DF28-C99C-0E7B20E33747}"/>
              </a:ext>
            </a:extLst>
          </p:cNvPr>
          <p:cNvGrpSpPr/>
          <p:nvPr/>
        </p:nvGrpSpPr>
        <p:grpSpPr>
          <a:xfrm>
            <a:off x="9701106" y="2814881"/>
            <a:ext cx="1071669" cy="1357083"/>
            <a:chOff x="9701106" y="2040256"/>
            <a:chExt cx="1071669" cy="1357083"/>
          </a:xfrm>
        </p:grpSpPr>
        <p:pic>
          <p:nvPicPr>
            <p:cNvPr id="6148" name="Picture 4" descr="Sustainability Icon - Free PNG &amp; SVG 3826782 - Noun Project">
              <a:extLst>
                <a:ext uri="{FF2B5EF4-FFF2-40B4-BE49-F238E27FC236}">
                  <a16:creationId xmlns:a16="http://schemas.microsoft.com/office/drawing/2014/main" xmlns="" id="{7AE1D4A0-757C-2EB3-7D0C-BCA42CAED934}"/>
                </a:ext>
              </a:extLst>
            </p:cNvPr>
            <p:cNvPicPr>
              <a:picLocks noChangeAspect="1" noChangeArrowheads="1"/>
            </p:cNvPicPr>
            <p:nvPr/>
          </p:nvPicPr>
          <p:blipFill rotWithShape="1">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27686" t="-9033" r="-14136" b="19545"/>
            <a:stretch/>
          </p:blipFill>
          <p:spPr bwMode="auto">
            <a:xfrm>
              <a:off x="9959340" y="2040256"/>
              <a:ext cx="813435" cy="842010"/>
            </a:xfrm>
            <a:prstGeom prst="ellipse">
              <a:avLst/>
            </a:prstGeom>
            <a:noFill/>
            <a:extLst>
              <a:ext uri="{909E8E84-426E-40DD-AFC4-6F175D3DCCD1}">
                <a14:hiddenFill xmlns:a14="http://schemas.microsoft.com/office/drawing/2010/main">
                  <a:solidFill>
                    <a:srgbClr val="FFFFFF"/>
                  </a:solidFill>
                </a14:hiddenFill>
              </a:ext>
            </a:extLst>
          </p:spPr>
        </p:pic>
        <p:pic>
          <p:nvPicPr>
            <p:cNvPr id="25" name="Graphic 24" descr="Open hand with solid fill">
              <a:extLst>
                <a:ext uri="{FF2B5EF4-FFF2-40B4-BE49-F238E27FC236}">
                  <a16:creationId xmlns:a16="http://schemas.microsoft.com/office/drawing/2014/main" xmlns="" id="{FE7BB83D-0548-F614-5D12-2B1296D4AE7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993473">
              <a:off x="9701106" y="2482939"/>
              <a:ext cx="914400" cy="914400"/>
            </a:xfrm>
            <a:prstGeom prst="rect">
              <a:avLst/>
            </a:prstGeom>
          </p:spPr>
        </p:pic>
      </p:grpSp>
      <p:grpSp>
        <p:nvGrpSpPr>
          <p:cNvPr id="33" name="Group 32">
            <a:extLst>
              <a:ext uri="{FF2B5EF4-FFF2-40B4-BE49-F238E27FC236}">
                <a16:creationId xmlns:a16="http://schemas.microsoft.com/office/drawing/2014/main" xmlns="" id="{55654A6C-D54E-F800-A5E9-D784DBC7C82E}"/>
              </a:ext>
            </a:extLst>
          </p:cNvPr>
          <p:cNvGrpSpPr/>
          <p:nvPr/>
        </p:nvGrpSpPr>
        <p:grpSpPr>
          <a:xfrm>
            <a:off x="4329947" y="2595718"/>
            <a:ext cx="1203539" cy="1206096"/>
            <a:chOff x="4329947" y="1821093"/>
            <a:chExt cx="1203539" cy="1206096"/>
          </a:xfrm>
        </p:grpSpPr>
        <p:sp>
          <p:nvSpPr>
            <p:cNvPr id="23" name="Freeform 23">
              <a:extLst>
                <a:ext uri="{FF2B5EF4-FFF2-40B4-BE49-F238E27FC236}">
                  <a16:creationId xmlns:a16="http://schemas.microsoft.com/office/drawing/2014/main" xmlns="" id="{6C594040-24A0-AE5F-3075-71DA3761CCDA}"/>
                </a:ext>
              </a:extLst>
            </p:cNvPr>
            <p:cNvSpPr>
              <a:spLocks noEditPoints="1"/>
            </p:cNvSpPr>
            <p:nvPr/>
          </p:nvSpPr>
          <p:spPr bwMode="auto">
            <a:xfrm>
              <a:off x="4329947" y="2144293"/>
              <a:ext cx="1156684" cy="796807"/>
            </a:xfrm>
            <a:custGeom>
              <a:avLst/>
              <a:gdLst/>
              <a:ahLst/>
              <a:cxnLst>
                <a:cxn ang="0">
                  <a:pos x="312" y="110"/>
                </a:cxn>
                <a:cxn ang="0">
                  <a:pos x="323" y="138"/>
                </a:cxn>
                <a:cxn ang="0">
                  <a:pos x="350" y="127"/>
                </a:cxn>
                <a:cxn ang="0">
                  <a:pos x="339" y="100"/>
                </a:cxn>
                <a:cxn ang="0">
                  <a:pos x="25" y="100"/>
                </a:cxn>
                <a:cxn ang="0">
                  <a:pos x="15" y="127"/>
                </a:cxn>
                <a:cxn ang="0">
                  <a:pos x="42" y="138"/>
                </a:cxn>
                <a:cxn ang="0">
                  <a:pos x="53" y="110"/>
                </a:cxn>
                <a:cxn ang="0">
                  <a:pos x="270" y="60"/>
                </a:cxn>
                <a:cxn ang="0">
                  <a:pos x="248" y="69"/>
                </a:cxn>
                <a:cxn ang="0">
                  <a:pos x="239" y="91"/>
                </a:cxn>
                <a:cxn ang="0">
                  <a:pos x="252" y="116"/>
                </a:cxn>
                <a:cxn ang="0">
                  <a:pos x="276" y="121"/>
                </a:cxn>
                <a:cxn ang="0">
                  <a:pos x="297" y="103"/>
                </a:cxn>
                <a:cxn ang="0">
                  <a:pos x="297" y="80"/>
                </a:cxn>
                <a:cxn ang="0">
                  <a:pos x="276" y="62"/>
                </a:cxn>
                <a:cxn ang="0">
                  <a:pos x="330" y="183"/>
                </a:cxn>
                <a:cxn ang="0">
                  <a:pos x="321" y="152"/>
                </a:cxn>
                <a:cxn ang="0">
                  <a:pos x="350" y="158"/>
                </a:cxn>
                <a:cxn ang="0">
                  <a:pos x="364" y="185"/>
                </a:cxn>
                <a:cxn ang="0">
                  <a:pos x="83" y="63"/>
                </a:cxn>
                <a:cxn ang="0">
                  <a:pos x="65" y="85"/>
                </a:cxn>
                <a:cxn ang="0">
                  <a:pos x="71" y="109"/>
                </a:cxn>
                <a:cxn ang="0">
                  <a:pos x="96" y="121"/>
                </a:cxn>
                <a:cxn ang="0">
                  <a:pos x="118" y="112"/>
                </a:cxn>
                <a:cxn ang="0">
                  <a:pos x="127" y="91"/>
                </a:cxn>
                <a:cxn ang="0">
                  <a:pos x="112" y="65"/>
                </a:cxn>
                <a:cxn ang="0">
                  <a:pos x="35" y="150"/>
                </a:cxn>
                <a:cxn ang="0">
                  <a:pos x="36" y="176"/>
                </a:cxn>
                <a:cxn ang="0">
                  <a:pos x="0" y="185"/>
                </a:cxn>
                <a:cxn ang="0">
                  <a:pos x="15" y="158"/>
                </a:cxn>
                <a:cxn ang="0">
                  <a:pos x="183" y="0"/>
                </a:cxn>
                <a:cxn ang="0">
                  <a:pos x="151" y="13"/>
                </a:cxn>
                <a:cxn ang="0">
                  <a:pos x="138" y="45"/>
                </a:cxn>
                <a:cxn ang="0">
                  <a:pos x="158" y="81"/>
                </a:cxn>
                <a:cxn ang="0">
                  <a:pos x="192" y="89"/>
                </a:cxn>
                <a:cxn ang="0">
                  <a:pos x="225" y="62"/>
                </a:cxn>
                <a:cxn ang="0">
                  <a:pos x="225" y="27"/>
                </a:cxn>
                <a:cxn ang="0">
                  <a:pos x="192" y="0"/>
                </a:cxn>
                <a:cxn ang="0">
                  <a:pos x="265" y="174"/>
                </a:cxn>
                <a:cxn ang="0">
                  <a:pos x="256" y="136"/>
                </a:cxn>
                <a:cxn ang="0">
                  <a:pos x="279" y="136"/>
                </a:cxn>
                <a:cxn ang="0">
                  <a:pos x="316" y="165"/>
                </a:cxn>
                <a:cxn ang="0">
                  <a:pos x="100" y="272"/>
                </a:cxn>
                <a:cxn ang="0">
                  <a:pos x="51" y="165"/>
                </a:cxn>
                <a:cxn ang="0">
                  <a:pos x="85" y="136"/>
                </a:cxn>
                <a:cxn ang="0">
                  <a:pos x="109" y="136"/>
                </a:cxn>
                <a:cxn ang="0">
                  <a:pos x="100" y="174"/>
                </a:cxn>
                <a:cxn ang="0">
                  <a:pos x="252" y="159"/>
                </a:cxn>
                <a:cxn ang="0">
                  <a:pos x="210" y="109"/>
                </a:cxn>
                <a:cxn ang="0">
                  <a:pos x="154" y="109"/>
                </a:cxn>
                <a:cxn ang="0">
                  <a:pos x="112" y="159"/>
                </a:cxn>
              </a:cxnLst>
              <a:rect l="0" t="0" r="r" b="b"/>
              <a:pathLst>
                <a:path w="364" h="301">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chemeClr val="tx1"/>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30" name="Arc 29">
              <a:extLst>
                <a:ext uri="{FF2B5EF4-FFF2-40B4-BE49-F238E27FC236}">
                  <a16:creationId xmlns:a16="http://schemas.microsoft.com/office/drawing/2014/main" xmlns="" id="{B5FBB971-FD9F-B1E6-9BF0-503F82505F09}"/>
                </a:ext>
              </a:extLst>
            </p:cNvPr>
            <p:cNvSpPr/>
            <p:nvPr/>
          </p:nvSpPr>
          <p:spPr>
            <a:xfrm rot="10990547" flipH="1">
              <a:off x="4332001" y="1821093"/>
              <a:ext cx="1201485" cy="1206096"/>
            </a:xfrm>
            <a:prstGeom prst="arc">
              <a:avLst>
                <a:gd name="adj1" fmla="val 16200000"/>
                <a:gd name="adj2" fmla="val 21325899"/>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xmlns="" id="{48A8162B-ACC1-3D78-4AE9-3D845CDC7EAE}"/>
              </a:ext>
            </a:extLst>
          </p:cNvPr>
          <p:cNvGrpSpPr/>
          <p:nvPr/>
        </p:nvGrpSpPr>
        <p:grpSpPr>
          <a:xfrm>
            <a:off x="7028724" y="2896988"/>
            <a:ext cx="904756" cy="904756"/>
            <a:chOff x="7028724" y="2122363"/>
            <a:chExt cx="904756" cy="904756"/>
          </a:xfrm>
        </p:grpSpPr>
        <p:grpSp>
          <p:nvGrpSpPr>
            <p:cNvPr id="37" name="Group 36">
              <a:extLst>
                <a:ext uri="{FF2B5EF4-FFF2-40B4-BE49-F238E27FC236}">
                  <a16:creationId xmlns:a16="http://schemas.microsoft.com/office/drawing/2014/main" xmlns="" id="{1C848C8A-D997-A4BB-796D-68013D013F1A}"/>
                </a:ext>
              </a:extLst>
            </p:cNvPr>
            <p:cNvGrpSpPr/>
            <p:nvPr/>
          </p:nvGrpSpPr>
          <p:grpSpPr>
            <a:xfrm>
              <a:off x="7028724" y="2122363"/>
              <a:ext cx="904756" cy="904756"/>
              <a:chOff x="7028724" y="2122363"/>
              <a:chExt cx="904756" cy="904756"/>
            </a:xfrm>
          </p:grpSpPr>
          <p:pic>
            <p:nvPicPr>
              <p:cNvPr id="6146" name="Picture 2" descr="Market - Free commerce and shopping icons">
                <a:extLst>
                  <a:ext uri="{FF2B5EF4-FFF2-40B4-BE49-F238E27FC236}">
                    <a16:creationId xmlns:a16="http://schemas.microsoft.com/office/drawing/2014/main" xmlns="" id="{5BC010AB-38DF-FB48-268A-4353FA4655E9}"/>
                  </a:ext>
                </a:extLst>
              </p:cNvPr>
              <p:cNvPicPr>
                <a:picLocks noChangeAspect="1" noChangeArrowheads="1"/>
              </p:cNvPicPr>
              <p:nvPr/>
            </p:nvPicPr>
            <p:blipFill>
              <a:blip r:embed="rId8" cstate="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028724" y="2122363"/>
                <a:ext cx="904756" cy="904756"/>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xmlns="" id="{2D9D0212-BEAA-59C0-8E4E-0A40AEEC7927}"/>
                  </a:ext>
                </a:extLst>
              </p:cNvPr>
              <p:cNvSpPr/>
              <p:nvPr/>
            </p:nvSpPr>
            <p:spPr>
              <a:xfrm>
                <a:off x="7233286" y="2321000"/>
                <a:ext cx="515804" cy="496463"/>
              </a:xfrm>
              <a:prstGeom prst="ellipse">
                <a:avLst/>
              </a:prstGeom>
              <a:solidFill>
                <a:srgbClr val="A025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5" name="Graphic 34" descr="Store with solid fill">
              <a:extLst>
                <a:ext uri="{FF2B5EF4-FFF2-40B4-BE49-F238E27FC236}">
                  <a16:creationId xmlns:a16="http://schemas.microsoft.com/office/drawing/2014/main" xmlns="" id="{D05357BB-E744-7652-94F5-A2BD08FE298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7255528" y="2360575"/>
              <a:ext cx="451148" cy="451148"/>
            </a:xfrm>
            <a:prstGeom prst="rect">
              <a:avLst/>
            </a:prstGeom>
          </p:spPr>
        </p:pic>
      </p:grpSp>
      <p:pic>
        <p:nvPicPr>
          <p:cNvPr id="2" name="Picture 1" descr="A logo with a person in the middle&#10;&#10;Description automatically generated">
            <a:extLst>
              <a:ext uri="{FF2B5EF4-FFF2-40B4-BE49-F238E27FC236}">
                <a16:creationId xmlns:a16="http://schemas.microsoft.com/office/drawing/2014/main" xmlns="" id="{A1C3695F-B1EF-2DC0-D802-2F98B04B983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2319" t="10460" r="24447" b="18081"/>
          <a:stretch/>
        </p:blipFill>
        <p:spPr>
          <a:xfrm>
            <a:off x="5217286" y="-13537"/>
            <a:ext cx="1981200" cy="1202413"/>
          </a:xfrm>
          <a:prstGeom prst="rect">
            <a:avLst/>
          </a:prstGeom>
        </p:spPr>
      </p:pic>
    </p:spTree>
    <p:extLst>
      <p:ext uri="{BB962C8B-B14F-4D97-AF65-F5344CB8AC3E}">
        <p14:creationId xmlns:p14="http://schemas.microsoft.com/office/powerpoint/2010/main" val="1218548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127C3474-BAB7-E883-9000-90CA16F84B2B}"/>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0E53642F-860B-F4FD-4715-93023CB16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E144B179-2104-BAA8-06A3-9D6D83C882FE}"/>
              </a:ext>
            </a:extLst>
          </p:cNvPr>
          <p:cNvPicPr>
            <a:picLocks noChangeAspect="1"/>
          </p:cNvPicPr>
          <p:nvPr/>
        </p:nvPicPr>
        <p:blipFill rotWithShape="1">
          <a:blip r:embed="rId2">
            <a:extLst>
              <a:ext uri="{28A0092B-C50C-407E-A947-70E740481C1C}">
                <a14:useLocalDpi xmlns:a14="http://schemas.microsoft.com/office/drawing/2010/main" val="0"/>
              </a:ext>
            </a:extLst>
          </a:blip>
          <a:srcRect l="28191" t="24419" r="-55" b="21421"/>
          <a:stretch/>
        </p:blipFill>
        <p:spPr>
          <a:xfrm>
            <a:off x="1" y="10"/>
            <a:ext cx="9669642" cy="6857990"/>
          </a:xfrm>
          <a:prstGeom prst="rect">
            <a:avLst/>
          </a:prstGeom>
        </p:spPr>
      </p:pic>
      <p:sp>
        <p:nvSpPr>
          <p:cNvPr id="17" name="Rectangle 16">
            <a:extLst>
              <a:ext uri="{FF2B5EF4-FFF2-40B4-BE49-F238E27FC236}">
                <a16:creationId xmlns:a16="http://schemas.microsoft.com/office/drawing/2014/main" xmlns="" id="{837B3D8A-00CA-4960-2459-C8E1DC0C42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xmlns="" id="{F2B61724-6BBE-A9B4-10A0-B6A339AD9771}"/>
              </a:ext>
            </a:extLst>
          </p:cNvPr>
          <p:cNvSpPr txBox="1">
            <a:spLocks/>
          </p:cNvSpPr>
          <p:nvPr/>
        </p:nvSpPr>
        <p:spPr>
          <a:xfrm>
            <a:off x="6344815" y="331834"/>
            <a:ext cx="5738327" cy="950491"/>
          </a:xfrm>
          <a:prstGeom prst="rect">
            <a:avLst/>
          </a:prstGeom>
        </p:spPr>
        <p:txBody>
          <a:bodyPr vert="horz" lIns="91440" tIns="45720" rIns="91440" bIns="45720" rtlCol="0" anchor="ctr">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 typeface="Arial" pitchFamily="34" charset="0"/>
              <a:buNone/>
              <a:tabLst/>
              <a:defRPr/>
            </a:pPr>
            <a:r>
              <a:rPr kumimoji="0" lang="en-US" altLang="ko-KR" sz="4000" b="1" i="0" u="none" strike="noStrike" kern="1200" cap="none" spc="0" normalizeH="0" baseline="0" noProof="0" dirty="0">
                <a:ln>
                  <a:noFill/>
                </a:ln>
                <a:solidFill>
                  <a:srgbClr val="A02520"/>
                </a:solidFill>
                <a:effectLst/>
                <a:uLnTx/>
                <a:uFillTx/>
                <a:latin typeface="Arial" panose="020B0604020202020204" pitchFamily="34" charset="0"/>
                <a:ea typeface="맑은 고딕" panose="020B0503020000020004" pitchFamily="34" charset="-127"/>
                <a:cs typeface="Arial" panose="020B0604020202020204" pitchFamily="34" charset="0"/>
              </a:rPr>
              <a:t>RED MEAT STRATEGY </a:t>
            </a:r>
          </a:p>
        </p:txBody>
      </p:sp>
      <p:sp>
        <p:nvSpPr>
          <p:cNvPr id="3" name="TextBox 2">
            <a:extLst>
              <a:ext uri="{FF2B5EF4-FFF2-40B4-BE49-F238E27FC236}">
                <a16:creationId xmlns:a16="http://schemas.microsoft.com/office/drawing/2014/main" xmlns="" id="{DE3C4176-043C-A1A0-0C81-90B2B5D4EA7A}"/>
              </a:ext>
            </a:extLst>
          </p:cNvPr>
          <p:cNvSpPr txBox="1"/>
          <p:nvPr/>
        </p:nvSpPr>
        <p:spPr>
          <a:xfrm>
            <a:off x="5448181" y="2139876"/>
            <a:ext cx="6677538" cy="3849848"/>
          </a:xfrm>
          <a:prstGeom prst="rect">
            <a:avLst/>
          </a:prstGeom>
        </p:spPr>
        <p:txBody>
          <a:bodyPr vert="horz" lIns="91440" tIns="45720" rIns="91440" bIns="45720" rtlCol="0">
            <a:normAutofit fontScale="92500" lnSpcReduction="20000"/>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250 000 additional weaner calves in the commercial value chain</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Implement a Livestock Identification and Traceability System for Beef</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 Credible National Animal Health Model</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Growing the export market by 20%</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Meat/Product Safety – Inspections &amp; compliance at all sections in the value chain</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endParaRPr>
          </a:p>
        </p:txBody>
      </p:sp>
      <p:sp>
        <p:nvSpPr>
          <p:cNvPr id="4" name="Text Placeholder 1">
            <a:extLst>
              <a:ext uri="{FF2B5EF4-FFF2-40B4-BE49-F238E27FC236}">
                <a16:creationId xmlns:a16="http://schemas.microsoft.com/office/drawing/2014/main" xmlns="" id="{A9A051A1-BCBD-7EBF-0BDC-E72D77912097}"/>
              </a:ext>
            </a:extLst>
          </p:cNvPr>
          <p:cNvSpPr txBox="1">
            <a:spLocks/>
          </p:cNvSpPr>
          <p:nvPr/>
        </p:nvSpPr>
        <p:spPr>
          <a:xfrm>
            <a:off x="7487529" y="1189385"/>
            <a:ext cx="3452897" cy="654655"/>
          </a:xfrm>
          <a:prstGeom prst="rect">
            <a:avLst/>
          </a:prstGeom>
          <a:solidFill>
            <a:srgbClr val="A02520"/>
          </a:solidFill>
        </p:spPr>
        <p:txBody>
          <a:bodyPr vert="horz" lIns="91440" tIns="45720" rIns="91440" bIns="45720" rtlCol="0" anchor="ctr">
            <a:normAutofit/>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600"/>
              </a:spcAft>
              <a:buClrTx/>
              <a:buSzTx/>
              <a:buFont typeface="Arial" pitchFamily="34" charset="0"/>
              <a:buNone/>
              <a:tabLst/>
              <a:defRPr/>
            </a:pPr>
            <a:r>
              <a:rPr kumimoji="0" lang="en-US" altLang="ko-KR" sz="4000" b="1" i="0" u="none" strike="noStrike" kern="1200" cap="none" spc="0" normalizeH="0" baseline="0" noProof="0" dirty="0">
                <a:ln>
                  <a:noFill/>
                </a:ln>
                <a:solidFill>
                  <a:prstClr val="white"/>
                </a:solidFill>
                <a:effectLst/>
                <a:uLnTx/>
                <a:uFillTx/>
                <a:latin typeface="Arial" panose="020B0604020202020204" pitchFamily="34" charset="0"/>
                <a:ea typeface="맑은 고딕" panose="020B0503020000020004" pitchFamily="34" charset="-127"/>
                <a:cs typeface="Arial" panose="020B0604020202020204" pitchFamily="34" charset="0"/>
              </a:rPr>
              <a:t>2030</a:t>
            </a:r>
          </a:p>
        </p:txBody>
      </p:sp>
      <p:pic>
        <p:nvPicPr>
          <p:cNvPr id="6" name="Picture 5">
            <a:extLst>
              <a:ext uri="{FF2B5EF4-FFF2-40B4-BE49-F238E27FC236}">
                <a16:creationId xmlns:a16="http://schemas.microsoft.com/office/drawing/2014/main" xmlns="" id="{DA3EC7D5-8590-CD23-4679-466C4FD014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4" t="11182" r="21160" b="16482"/>
          <a:stretch/>
        </p:blipFill>
        <p:spPr>
          <a:xfrm>
            <a:off x="3651227" y="5457227"/>
            <a:ext cx="2367190" cy="1250715"/>
          </a:xfrm>
          <a:prstGeom prst="rect">
            <a:avLst/>
          </a:prstGeom>
        </p:spPr>
      </p:pic>
    </p:spTree>
    <p:extLst>
      <p:ext uri="{BB962C8B-B14F-4D97-AF65-F5344CB8AC3E}">
        <p14:creationId xmlns:p14="http://schemas.microsoft.com/office/powerpoint/2010/main" val="3618343593"/>
      </p:ext>
    </p:extLst>
  </p:cSld>
  <p:clrMapOvr>
    <a:masterClrMapping/>
  </p:clrMapOvr>
  <p:transition spd="slow" advClick="0" advTm="20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F057986-53DB-57F7-89D0-702ADE84E739}"/>
              </a:ext>
            </a:extLst>
          </p:cNvPr>
          <p:cNvPicPr>
            <a:picLocks noChangeAspect="1"/>
          </p:cNvPicPr>
          <p:nvPr/>
        </p:nvPicPr>
        <p:blipFill>
          <a:blip r:embed="rId2" cstate="print">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6425" b="16425"/>
          <a:stretch/>
        </p:blipFill>
        <p:spPr>
          <a:xfrm>
            <a:off x="0" y="1"/>
            <a:ext cx="12192000" cy="6858000"/>
          </a:xfrm>
          <a:prstGeom prst="rect">
            <a:avLst/>
          </a:prstGeom>
        </p:spPr>
      </p:pic>
      <p:sp>
        <p:nvSpPr>
          <p:cNvPr id="24" name="TextBox 23">
            <a:extLst>
              <a:ext uri="{FF2B5EF4-FFF2-40B4-BE49-F238E27FC236}">
                <a16:creationId xmlns:a16="http://schemas.microsoft.com/office/drawing/2014/main" xmlns="" id="{32ACB789-A67B-686C-6F77-A36E7C84F539}"/>
              </a:ext>
            </a:extLst>
          </p:cNvPr>
          <p:cNvSpPr txBox="1"/>
          <p:nvPr/>
        </p:nvSpPr>
        <p:spPr>
          <a:xfrm>
            <a:off x="0" y="269429"/>
            <a:ext cx="12189464"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2024 RMIS PROJECTS</a:t>
            </a:r>
          </a:p>
        </p:txBody>
      </p:sp>
      <p:grpSp>
        <p:nvGrpSpPr>
          <p:cNvPr id="41" name="Group 40">
            <a:extLst>
              <a:ext uri="{FF2B5EF4-FFF2-40B4-BE49-F238E27FC236}">
                <a16:creationId xmlns:a16="http://schemas.microsoft.com/office/drawing/2014/main" xmlns="" id="{981054C2-F8DC-DBFA-CE81-0EDC4A7555EE}"/>
              </a:ext>
            </a:extLst>
          </p:cNvPr>
          <p:cNvGrpSpPr/>
          <p:nvPr/>
        </p:nvGrpSpPr>
        <p:grpSpPr>
          <a:xfrm>
            <a:off x="116813" y="1207106"/>
            <a:ext cx="3143563" cy="3345082"/>
            <a:chOff x="62924" y="1551009"/>
            <a:chExt cx="3143563" cy="3345082"/>
          </a:xfrm>
        </p:grpSpPr>
        <p:sp>
          <p:nvSpPr>
            <p:cNvPr id="17" name="Rectangle 16">
              <a:extLst>
                <a:ext uri="{FF2B5EF4-FFF2-40B4-BE49-F238E27FC236}">
                  <a16:creationId xmlns:a16="http://schemas.microsoft.com/office/drawing/2014/main" xmlns="" id="{8B64ED47-9F92-5FA1-B73A-0BD2DA34CB6A}"/>
                </a:ext>
              </a:extLst>
            </p:cNvPr>
            <p:cNvSpPr/>
            <p:nvPr/>
          </p:nvSpPr>
          <p:spPr>
            <a:xfrm>
              <a:off x="114300" y="1551009"/>
              <a:ext cx="2874725" cy="3345082"/>
            </a:xfrm>
            <a:prstGeom prst="rect">
              <a:avLst/>
            </a:prstGeom>
            <a:solidFill>
              <a:schemeClr val="bg1">
                <a:alpha val="20000"/>
              </a:schemeClr>
            </a:solidFill>
            <a:ln w="38100">
              <a:solidFill>
                <a:srgbClr val="A0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chemeClr val="bg1"/>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xmlns="" id="{EAA98EB3-3CE9-EFBD-3EF3-69F4D20B09D9}"/>
                </a:ext>
              </a:extLst>
            </p:cNvPr>
            <p:cNvSpPr txBox="1"/>
            <p:nvPr/>
          </p:nvSpPr>
          <p:spPr>
            <a:xfrm>
              <a:off x="114300" y="1901819"/>
              <a:ext cx="2874726" cy="923330"/>
            </a:xfrm>
            <a:prstGeom prst="rect">
              <a:avLst/>
            </a:prstGeom>
            <a:solidFill>
              <a:srgbClr val="A02520"/>
            </a:solid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Recordkeeping Systems Communication &amp; Data Sharing (Traceability)</a:t>
              </a:r>
              <a:endParaRPr lang="ko-KR" altLang="en-US" sz="1800" b="1" dirty="0">
                <a:solidFill>
                  <a:schemeClr val="bg1"/>
                </a:solidFill>
                <a:latin typeface="Century Gothic" panose="020B0502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A4310CF4-7C1A-FF2C-4B2E-8A94F87DFEAE}"/>
                </a:ext>
              </a:extLst>
            </p:cNvPr>
            <p:cNvSpPr txBox="1"/>
            <p:nvPr/>
          </p:nvSpPr>
          <p:spPr>
            <a:xfrm>
              <a:off x="62924" y="3056378"/>
              <a:ext cx="3143563" cy="1190131"/>
            </a:xfrm>
            <a:prstGeom prst="rect">
              <a:avLst/>
            </a:prstGeom>
          </p:spPr>
          <p:txBody>
            <a:bodyPr vert="horz" lIns="91440" tIns="45720" rIns="91440" bIns="45720" rtlCol="0">
              <a:normAutofit/>
            </a:bodyPr>
            <a:lstStyle/>
            <a:p>
              <a:pPr marR="0" lvl="0" algn="ctr" defTabSz="914400" rtl="0" eaLnBrk="1" fontAlgn="auto" latinLnBrk="0" hangingPunct="1">
                <a:lnSpc>
                  <a:spcPct val="90000"/>
                </a:lnSpc>
                <a:spcBef>
                  <a:spcPts val="0"/>
                </a:spcBef>
                <a:spcAft>
                  <a:spcPts val="600"/>
                </a:spcAft>
                <a:buClrTx/>
                <a:buSzTx/>
                <a:tabLst/>
                <a:defRPr/>
              </a:pPr>
              <a:r>
                <a:rPr kumimoji="0" lang="en-US"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Sharing relevant traceability and production data in a </a:t>
              </a:r>
              <a:r>
                <a:rPr kumimoji="0" lang="en-US" b="1" i="0" u="none" strike="noStrike" kern="1200" cap="none" spc="0" normalizeH="0" baseline="0" noProof="0" dirty="0" err="1">
                  <a:ln>
                    <a:noFill/>
                  </a:ln>
                  <a:solidFill>
                    <a:schemeClr val="bg1"/>
                  </a:solidFill>
                  <a:effectLst/>
                  <a:uLnTx/>
                  <a:uFillTx/>
                  <a:latin typeface="Century Gothic" panose="020B0502020202020204" pitchFamily="34" charset="0"/>
                  <a:cs typeface="Arial" panose="020B0604020202020204" pitchFamily="34" charset="0"/>
                </a:rPr>
                <a:t>standardised</a:t>
              </a:r>
              <a:r>
                <a:rPr kumimoji="0" lang="en-US"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 language </a:t>
              </a:r>
            </a:p>
          </p:txBody>
        </p:sp>
        <p:sp>
          <p:nvSpPr>
            <p:cNvPr id="40" name="TextBox 39">
              <a:extLst>
                <a:ext uri="{FF2B5EF4-FFF2-40B4-BE49-F238E27FC236}">
                  <a16:creationId xmlns:a16="http://schemas.microsoft.com/office/drawing/2014/main" xmlns="" id="{F9EA4478-1EAD-8F70-406B-0F9FC7359220}"/>
                </a:ext>
              </a:extLst>
            </p:cNvPr>
            <p:cNvSpPr txBox="1"/>
            <p:nvPr/>
          </p:nvSpPr>
          <p:spPr>
            <a:xfrm>
              <a:off x="139987" y="4330518"/>
              <a:ext cx="2809288" cy="369331"/>
            </a:xfrm>
            <a:prstGeom prst="rect">
              <a:avLst/>
            </a:prstGeom>
            <a:no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19% (R7 000 000)</a:t>
              </a:r>
              <a:endParaRPr lang="ko-KR" altLang="en-US" sz="1800" b="1" dirty="0">
                <a:solidFill>
                  <a:schemeClr val="bg1"/>
                </a:solidFill>
                <a:latin typeface="Century Gothic" panose="020B0502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xmlns="" id="{8CF9D15B-436E-A591-DD3F-F15239099BBE}"/>
              </a:ext>
            </a:extLst>
          </p:cNvPr>
          <p:cNvGrpSpPr/>
          <p:nvPr/>
        </p:nvGrpSpPr>
        <p:grpSpPr>
          <a:xfrm>
            <a:off x="3109072" y="1207937"/>
            <a:ext cx="3143563" cy="3345082"/>
            <a:chOff x="62924" y="1551009"/>
            <a:chExt cx="3143563" cy="3345082"/>
          </a:xfrm>
        </p:grpSpPr>
        <p:sp>
          <p:nvSpPr>
            <p:cNvPr id="3" name="Rectangle 2">
              <a:extLst>
                <a:ext uri="{FF2B5EF4-FFF2-40B4-BE49-F238E27FC236}">
                  <a16:creationId xmlns:a16="http://schemas.microsoft.com/office/drawing/2014/main" xmlns="" id="{A09CC44F-7B26-F3D7-491B-482B75F128AC}"/>
                </a:ext>
              </a:extLst>
            </p:cNvPr>
            <p:cNvSpPr/>
            <p:nvPr/>
          </p:nvSpPr>
          <p:spPr>
            <a:xfrm>
              <a:off x="114300" y="1551009"/>
              <a:ext cx="2874725" cy="3345082"/>
            </a:xfrm>
            <a:prstGeom prst="rect">
              <a:avLst/>
            </a:prstGeom>
            <a:solidFill>
              <a:schemeClr val="bg1">
                <a:alpha val="20000"/>
              </a:schemeClr>
            </a:solidFill>
            <a:ln w="38100">
              <a:solidFill>
                <a:srgbClr val="A0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chemeClr val="bg1"/>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xmlns="" id="{9878BDCF-52B3-2076-FDA9-162DBB9E5D1E}"/>
                </a:ext>
              </a:extLst>
            </p:cNvPr>
            <p:cNvSpPr txBox="1"/>
            <p:nvPr/>
          </p:nvSpPr>
          <p:spPr>
            <a:xfrm>
              <a:off x="114300" y="1901819"/>
              <a:ext cx="2874726" cy="923330"/>
            </a:xfrm>
            <a:prstGeom prst="rect">
              <a:avLst/>
            </a:prstGeom>
            <a:solidFill>
              <a:srgbClr val="A02520"/>
            </a:solid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Small Scale Farmer Development </a:t>
              </a: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b="1" dirty="0">
                  <a:solidFill>
                    <a:schemeClr val="bg1"/>
                  </a:solidFill>
                  <a:latin typeface="Century Gothic" panose="020B0502020202020204" pitchFamily="34" charset="0"/>
                  <a:cs typeface="Arial" panose="020B0604020202020204" pitchFamily="34" charset="0"/>
                </a:rPr>
                <a:t>(LDS Project)</a:t>
              </a:r>
              <a:endParaRPr lang="ko-KR" altLang="en-US" sz="1800" b="1" dirty="0">
                <a:solidFill>
                  <a:schemeClr val="bg1"/>
                </a:solidFill>
                <a:latin typeface="Century Gothic" panose="020B0502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45E481A4-3BE8-C290-0DBC-066DCA8A2943}"/>
                </a:ext>
              </a:extLst>
            </p:cNvPr>
            <p:cNvSpPr txBox="1"/>
            <p:nvPr/>
          </p:nvSpPr>
          <p:spPr>
            <a:xfrm>
              <a:off x="62924" y="3056378"/>
              <a:ext cx="3143563" cy="1190131"/>
            </a:xfrm>
            <a:prstGeom prst="rect">
              <a:avLst/>
            </a:prstGeom>
          </p:spPr>
          <p:txBody>
            <a:bodyPr vert="horz" lIns="91440" tIns="45720" rIns="91440" bIns="45720" rtlCol="0">
              <a:normAutofit lnSpcReduction="10000"/>
            </a:bodyPr>
            <a:lstStyle/>
            <a:p>
              <a:pPr marR="0" lvl="0" algn="ctr" defTabSz="914400" rtl="0" eaLnBrk="1" fontAlgn="auto" latinLnBrk="0" hangingPunct="1">
                <a:lnSpc>
                  <a:spcPct val="90000"/>
                </a:lnSpc>
                <a:spcBef>
                  <a:spcPts val="0"/>
                </a:spcBef>
                <a:spcAft>
                  <a:spcPts val="600"/>
                </a:spcAft>
                <a:buClrTx/>
                <a:buSzTx/>
                <a:tabLst/>
                <a:defRPr/>
              </a:pPr>
              <a:r>
                <a:rPr kumimoji="0" lang="en-US" b="1" i="0" u="none" strike="noStrike" kern="1200" cap="none" spc="0" normalizeH="0" baseline="0" noProof="0" dirty="0" err="1">
                  <a:ln>
                    <a:noFill/>
                  </a:ln>
                  <a:solidFill>
                    <a:schemeClr val="bg1"/>
                  </a:solidFill>
                  <a:effectLst/>
                  <a:uLnTx/>
                  <a:uFillTx/>
                  <a:latin typeface="Century Gothic" panose="020B0502020202020204" pitchFamily="34" charset="0"/>
                  <a:cs typeface="Arial" panose="020B0604020202020204" pitchFamily="34" charset="0"/>
                </a:rPr>
                <a:t>Commercialisation</a:t>
              </a:r>
              <a:r>
                <a:rPr kumimoji="0" lang="en-US"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 of small-scale farmers through practical implementation and mentorship</a:t>
              </a:r>
            </a:p>
          </p:txBody>
        </p:sp>
        <p:sp>
          <p:nvSpPr>
            <p:cNvPr id="6" name="TextBox 5">
              <a:extLst>
                <a:ext uri="{FF2B5EF4-FFF2-40B4-BE49-F238E27FC236}">
                  <a16:creationId xmlns:a16="http://schemas.microsoft.com/office/drawing/2014/main" xmlns="" id="{86E92D9C-DCB1-C91D-F1CE-C76119B5B49E}"/>
                </a:ext>
              </a:extLst>
            </p:cNvPr>
            <p:cNvSpPr txBox="1"/>
            <p:nvPr/>
          </p:nvSpPr>
          <p:spPr>
            <a:xfrm>
              <a:off x="139986" y="4330518"/>
              <a:ext cx="2813409" cy="369332"/>
            </a:xfrm>
            <a:prstGeom prst="rect">
              <a:avLst/>
            </a:prstGeom>
            <a:no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Project is Self-Funded</a:t>
              </a:r>
              <a:endParaRPr lang="ko-KR" altLang="en-US" sz="1800" b="1" dirty="0">
                <a:solidFill>
                  <a:schemeClr val="bg1"/>
                </a:solidFill>
                <a:latin typeface="Century Gothic" panose="020B0502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xmlns="" id="{054E8412-F2C5-7AA1-6757-C5DE15EA376B}"/>
              </a:ext>
            </a:extLst>
          </p:cNvPr>
          <p:cNvGrpSpPr/>
          <p:nvPr/>
        </p:nvGrpSpPr>
        <p:grpSpPr>
          <a:xfrm>
            <a:off x="6141082" y="1207106"/>
            <a:ext cx="2926102" cy="3345082"/>
            <a:chOff x="62924" y="1551009"/>
            <a:chExt cx="2926102" cy="3345082"/>
          </a:xfrm>
        </p:grpSpPr>
        <p:sp>
          <p:nvSpPr>
            <p:cNvPr id="8" name="Rectangle 7">
              <a:extLst>
                <a:ext uri="{FF2B5EF4-FFF2-40B4-BE49-F238E27FC236}">
                  <a16:creationId xmlns:a16="http://schemas.microsoft.com/office/drawing/2014/main" xmlns="" id="{7E2016AD-F809-CC53-69D6-C602310DA62F}"/>
                </a:ext>
              </a:extLst>
            </p:cNvPr>
            <p:cNvSpPr/>
            <p:nvPr/>
          </p:nvSpPr>
          <p:spPr>
            <a:xfrm>
              <a:off x="114300" y="1551009"/>
              <a:ext cx="2874725" cy="3345082"/>
            </a:xfrm>
            <a:prstGeom prst="rect">
              <a:avLst/>
            </a:prstGeom>
            <a:solidFill>
              <a:schemeClr val="bg1">
                <a:alpha val="20000"/>
              </a:schemeClr>
            </a:solidFill>
            <a:ln w="38100">
              <a:solidFill>
                <a:srgbClr val="A0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chemeClr val="bg1"/>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xmlns="" id="{F62B7947-1259-D50B-4759-619D4D657DD8}"/>
                </a:ext>
              </a:extLst>
            </p:cNvPr>
            <p:cNvSpPr txBox="1"/>
            <p:nvPr/>
          </p:nvSpPr>
          <p:spPr>
            <a:xfrm>
              <a:off x="114300" y="1901819"/>
              <a:ext cx="2874726" cy="923330"/>
            </a:xfrm>
            <a:prstGeom prst="rect">
              <a:avLst/>
            </a:prstGeom>
            <a:solidFill>
              <a:srgbClr val="A02520"/>
            </a:solid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Mobile Cattle Processing Units for Small-scale Farmers</a:t>
              </a:r>
              <a:endParaRPr lang="ko-KR" altLang="en-US" sz="1800" b="1" dirty="0">
                <a:solidFill>
                  <a:schemeClr val="bg1"/>
                </a:solidFill>
                <a:latin typeface="Century Gothic" panose="020B0502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62469E45-F1ED-1BB4-E9C0-F34E9B0D2BEF}"/>
                </a:ext>
              </a:extLst>
            </p:cNvPr>
            <p:cNvSpPr txBox="1"/>
            <p:nvPr/>
          </p:nvSpPr>
          <p:spPr>
            <a:xfrm>
              <a:off x="62924" y="3056378"/>
              <a:ext cx="2907355" cy="1190131"/>
            </a:xfrm>
            <a:prstGeom prst="rect">
              <a:avLst/>
            </a:prstGeom>
          </p:spPr>
          <p:txBody>
            <a:bodyPr vert="horz" lIns="91440" tIns="45720" rIns="91440" bIns="45720" rtlCol="0">
              <a:normAutofit/>
            </a:bodyPr>
            <a:lstStyle/>
            <a:p>
              <a:pPr marR="0" lvl="0" algn="ctr" defTabSz="914400" rtl="0" eaLnBrk="1" fontAlgn="auto" latinLnBrk="0" hangingPunct="1">
                <a:lnSpc>
                  <a:spcPct val="90000"/>
                </a:lnSpc>
                <a:spcBef>
                  <a:spcPts val="0"/>
                </a:spcBef>
                <a:spcAft>
                  <a:spcPts val="600"/>
                </a:spcAft>
                <a:buClrTx/>
                <a:buSzTx/>
                <a:tabLst/>
                <a:defRPr/>
              </a:pPr>
              <a:r>
                <a:rPr lang="en-US" b="1" dirty="0">
                  <a:solidFill>
                    <a:schemeClr val="bg1"/>
                  </a:solidFill>
                  <a:latin typeface="Century Gothic" panose="020B0502020202020204" pitchFamily="34" charset="0"/>
                  <a:cs typeface="Arial" panose="020B0604020202020204" pitchFamily="34" charset="0"/>
                </a:rPr>
                <a:t>I</a:t>
              </a:r>
              <a:r>
                <a:rPr kumimoji="0" lang="en-US" b="1" i="0" u="none" strike="noStrike" kern="1200" cap="none" spc="0" normalizeH="0" baseline="0" noProof="0" dirty="0" err="1">
                  <a:ln>
                    <a:noFill/>
                  </a:ln>
                  <a:solidFill>
                    <a:schemeClr val="bg1"/>
                  </a:solidFill>
                  <a:effectLst/>
                  <a:uLnTx/>
                  <a:uFillTx/>
                  <a:latin typeface="Century Gothic" panose="020B0502020202020204" pitchFamily="34" charset="0"/>
                  <a:cs typeface="Arial" panose="020B0604020202020204" pitchFamily="34" charset="0"/>
                </a:rPr>
                <a:t>mproving</a:t>
              </a:r>
              <a:r>
                <a:rPr kumimoji="0" lang="en-US"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 accessibility of comprehensive animal processing for small-scale farmers. </a:t>
              </a:r>
            </a:p>
          </p:txBody>
        </p:sp>
        <p:sp>
          <p:nvSpPr>
            <p:cNvPr id="11" name="TextBox 10">
              <a:extLst>
                <a:ext uri="{FF2B5EF4-FFF2-40B4-BE49-F238E27FC236}">
                  <a16:creationId xmlns:a16="http://schemas.microsoft.com/office/drawing/2014/main" xmlns="" id="{5BF0BBD4-87C1-61D4-16E6-6A2C03E86D79}"/>
                </a:ext>
              </a:extLst>
            </p:cNvPr>
            <p:cNvSpPr txBox="1"/>
            <p:nvPr/>
          </p:nvSpPr>
          <p:spPr>
            <a:xfrm>
              <a:off x="139986" y="4330518"/>
              <a:ext cx="2830293" cy="369331"/>
            </a:xfrm>
            <a:prstGeom prst="rect">
              <a:avLst/>
            </a:prstGeom>
            <a:no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8% (R3 000 000)</a:t>
              </a:r>
              <a:endParaRPr lang="ko-KR" altLang="en-US" sz="1800" b="1" dirty="0">
                <a:solidFill>
                  <a:schemeClr val="bg1"/>
                </a:solidFill>
                <a:latin typeface="Century Gothic" panose="020B0502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xmlns="" id="{F9A049C8-3F2F-E5F8-619B-B6A7C3B793F8}"/>
              </a:ext>
            </a:extLst>
          </p:cNvPr>
          <p:cNvGrpSpPr/>
          <p:nvPr/>
        </p:nvGrpSpPr>
        <p:grpSpPr>
          <a:xfrm>
            <a:off x="9141789" y="1207106"/>
            <a:ext cx="3143563" cy="3345082"/>
            <a:chOff x="62924" y="1551009"/>
            <a:chExt cx="3143563" cy="3345082"/>
          </a:xfrm>
        </p:grpSpPr>
        <p:sp>
          <p:nvSpPr>
            <p:cNvPr id="13" name="Rectangle 12">
              <a:extLst>
                <a:ext uri="{FF2B5EF4-FFF2-40B4-BE49-F238E27FC236}">
                  <a16:creationId xmlns:a16="http://schemas.microsoft.com/office/drawing/2014/main" xmlns="" id="{99E07701-4B63-3C2A-DA08-5DAA4C24A99A}"/>
                </a:ext>
              </a:extLst>
            </p:cNvPr>
            <p:cNvSpPr/>
            <p:nvPr/>
          </p:nvSpPr>
          <p:spPr>
            <a:xfrm>
              <a:off x="114300" y="1551009"/>
              <a:ext cx="2874725" cy="3345082"/>
            </a:xfrm>
            <a:prstGeom prst="rect">
              <a:avLst/>
            </a:prstGeom>
            <a:solidFill>
              <a:schemeClr val="bg1">
                <a:alpha val="20000"/>
              </a:schemeClr>
            </a:solidFill>
            <a:ln w="38100">
              <a:solidFill>
                <a:srgbClr val="A0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chemeClr val="bg1"/>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xmlns="" id="{AD3E7682-FB59-9EFE-48F6-B7137F6F4A1E}"/>
                </a:ext>
              </a:extLst>
            </p:cNvPr>
            <p:cNvSpPr txBox="1"/>
            <p:nvPr/>
          </p:nvSpPr>
          <p:spPr>
            <a:xfrm>
              <a:off x="114300" y="1901819"/>
              <a:ext cx="2874726" cy="907941"/>
            </a:xfrm>
            <a:prstGeom prst="rect">
              <a:avLst/>
            </a:prstGeom>
            <a:solidFill>
              <a:srgbClr val="A02520"/>
            </a:solidFill>
          </p:spPr>
          <p:txBody>
            <a:bodyPr wrap="square">
              <a:spAutoFit/>
            </a:bodyPr>
            <a:lstStyle/>
            <a:p>
              <a:pPr algn="ctr" latinLnBrk="1">
                <a:defRPr/>
              </a:pPr>
              <a:endParaRPr lang="en-US" altLang="ko-KR" sz="800" b="1" dirty="0">
                <a:solidFill>
                  <a:schemeClr val="bg1"/>
                </a:solidFill>
                <a:latin typeface="Century Gothic" panose="020B0502020202020204" pitchFamily="34" charset="0"/>
                <a:cs typeface="Arial" panose="020B0604020202020204" pitchFamily="34" charset="0"/>
              </a:endParaRPr>
            </a:p>
            <a:p>
              <a:pPr algn="ctr" latinLnBrk="1">
                <a:defRPr/>
              </a:pPr>
              <a:r>
                <a:rPr lang="en-US" altLang="ko-KR" sz="1800" b="1" dirty="0">
                  <a:solidFill>
                    <a:schemeClr val="bg1"/>
                  </a:solidFill>
                  <a:latin typeface="Century Gothic" panose="020B0502020202020204" pitchFamily="34" charset="0"/>
                  <a:cs typeface="Arial" panose="020B0604020202020204" pitchFamily="34" charset="0"/>
                </a:rPr>
                <a:t>Small-scale Farmer Training </a:t>
              </a:r>
            </a:p>
            <a:p>
              <a:pPr algn="ctr" latinLnBrk="1">
                <a:defRPr/>
              </a:pPr>
              <a:endParaRPr lang="ko-KR" altLang="en-US" sz="900" b="1" dirty="0">
                <a:solidFill>
                  <a:schemeClr val="bg1"/>
                </a:solidFill>
                <a:latin typeface="Century Gothic" panose="020B0502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0C6D3770-75C5-A62D-CC28-F4E9E2A9AE37}"/>
                </a:ext>
              </a:extLst>
            </p:cNvPr>
            <p:cNvSpPr txBox="1"/>
            <p:nvPr/>
          </p:nvSpPr>
          <p:spPr>
            <a:xfrm>
              <a:off x="62924" y="3056378"/>
              <a:ext cx="3143563" cy="1190131"/>
            </a:xfrm>
            <a:prstGeom prst="rect">
              <a:avLst/>
            </a:prstGeom>
          </p:spPr>
          <p:txBody>
            <a:bodyPr vert="horz" lIns="91440" tIns="45720" rIns="91440" bIns="45720" rtlCol="0">
              <a:normAutofit/>
            </a:bodyPr>
            <a:lstStyle/>
            <a:p>
              <a:pPr marR="0" lvl="0" algn="ctr" defTabSz="914400" rtl="0" eaLnBrk="1" fontAlgn="auto" latinLnBrk="0" hangingPunct="1">
                <a:lnSpc>
                  <a:spcPct val="90000"/>
                </a:lnSpc>
                <a:spcBef>
                  <a:spcPts val="0"/>
                </a:spcBef>
                <a:spcAft>
                  <a:spcPts val="600"/>
                </a:spcAft>
                <a:buClrTx/>
                <a:buSzTx/>
                <a:tabLst/>
                <a:defRPr/>
              </a:pPr>
              <a:r>
                <a:rPr lang="en-US" b="1" dirty="0">
                  <a:solidFill>
                    <a:schemeClr val="bg1"/>
                  </a:solidFill>
                  <a:latin typeface="Century Gothic" panose="020B0502020202020204" pitchFamily="34" charset="0"/>
                  <a:cs typeface="Arial" panose="020B0604020202020204" pitchFamily="34" charset="0"/>
                </a:rPr>
                <a:t>17 different training courses covering all aspects of red meat primary production</a:t>
              </a:r>
              <a:endParaRPr kumimoji="0" lang="en-US"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7F2FADDF-B655-DAE7-DADB-58640152A101}"/>
                </a:ext>
              </a:extLst>
            </p:cNvPr>
            <p:cNvSpPr txBox="1"/>
            <p:nvPr/>
          </p:nvSpPr>
          <p:spPr>
            <a:xfrm>
              <a:off x="139986" y="4330517"/>
              <a:ext cx="2849039" cy="369332"/>
            </a:xfrm>
            <a:prstGeom prst="rect">
              <a:avLst/>
            </a:prstGeom>
            <a:no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14% (R5 400 000)</a:t>
              </a:r>
              <a:endParaRPr lang="ko-KR" altLang="en-US" sz="1800" b="1" dirty="0">
                <a:solidFill>
                  <a:schemeClr val="bg1"/>
                </a:solidFill>
                <a:latin typeface="Century Gothic" panose="020B0502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xmlns="" id="{AA5D07A0-915C-BD5E-2414-CA6DC6829F95}"/>
              </a:ext>
            </a:extLst>
          </p:cNvPr>
          <p:cNvGrpSpPr/>
          <p:nvPr/>
        </p:nvGrpSpPr>
        <p:grpSpPr>
          <a:xfrm>
            <a:off x="176001" y="4745758"/>
            <a:ext cx="6803533" cy="1792253"/>
            <a:chOff x="54962" y="1551009"/>
            <a:chExt cx="3030700" cy="3345082"/>
          </a:xfrm>
        </p:grpSpPr>
        <p:sp>
          <p:nvSpPr>
            <p:cNvPr id="19" name="Rectangle 18">
              <a:extLst>
                <a:ext uri="{FF2B5EF4-FFF2-40B4-BE49-F238E27FC236}">
                  <a16:creationId xmlns:a16="http://schemas.microsoft.com/office/drawing/2014/main" xmlns="" id="{9C6A5349-92FC-29BD-AC7F-17AB650D509C}"/>
                </a:ext>
              </a:extLst>
            </p:cNvPr>
            <p:cNvSpPr/>
            <p:nvPr/>
          </p:nvSpPr>
          <p:spPr>
            <a:xfrm>
              <a:off x="62924" y="1551009"/>
              <a:ext cx="3022738" cy="3345082"/>
            </a:xfrm>
            <a:prstGeom prst="rect">
              <a:avLst/>
            </a:prstGeom>
            <a:solidFill>
              <a:schemeClr val="bg1">
                <a:alpha val="20000"/>
              </a:schemeClr>
            </a:solidFill>
            <a:ln w="38100">
              <a:solidFill>
                <a:srgbClr val="A0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chemeClr val="bg1"/>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xmlns="" id="{C7907E14-F33B-0694-CB56-586110EC14DD}"/>
                </a:ext>
              </a:extLst>
            </p:cNvPr>
            <p:cNvSpPr txBox="1"/>
            <p:nvPr/>
          </p:nvSpPr>
          <p:spPr>
            <a:xfrm>
              <a:off x="54962" y="1931524"/>
              <a:ext cx="3022738" cy="689326"/>
            </a:xfrm>
            <a:prstGeom prst="rect">
              <a:avLst/>
            </a:prstGeom>
            <a:solidFill>
              <a:srgbClr val="A02520"/>
            </a:solid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Animal Disease Recording System and Vet Support Services</a:t>
              </a:r>
              <a:endParaRPr lang="ko-KR" altLang="en-US" sz="1800" b="1" dirty="0">
                <a:solidFill>
                  <a:schemeClr val="bg1"/>
                </a:solidFill>
                <a:latin typeface="Century Gothic" panose="020B0502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4CCA343E-01DF-9477-21AE-6AB15B4DC2FA}"/>
                </a:ext>
              </a:extLst>
            </p:cNvPr>
            <p:cNvSpPr txBox="1"/>
            <p:nvPr/>
          </p:nvSpPr>
          <p:spPr>
            <a:xfrm>
              <a:off x="157537" y="2889333"/>
              <a:ext cx="2920163" cy="1190130"/>
            </a:xfrm>
            <a:prstGeom prst="rect">
              <a:avLst/>
            </a:prstGeom>
          </p:spPr>
          <p:txBody>
            <a:bodyPr vert="horz" lIns="91440" tIns="45720" rIns="91440" bIns="45720" rtlCol="0">
              <a:normAutofit fontScale="92500" lnSpcReduction="20000"/>
            </a:bodyPr>
            <a:lstStyle/>
            <a:p>
              <a:pPr marR="0" lvl="0" algn="ctr" defTabSz="914400" rtl="0" eaLnBrk="1" fontAlgn="auto" latinLnBrk="0" hangingPunct="1">
                <a:lnSpc>
                  <a:spcPct val="90000"/>
                </a:lnSpc>
                <a:spcBef>
                  <a:spcPts val="0"/>
                </a:spcBef>
                <a:spcAft>
                  <a:spcPts val="600"/>
                </a:spcAft>
                <a:buClrTx/>
                <a:buSzTx/>
                <a:tabLst/>
                <a:defRPr/>
              </a:pPr>
              <a:r>
                <a:rPr kumimoji="0" lang="en-US"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Capturing, </a:t>
              </a:r>
              <a:r>
                <a:rPr kumimoji="0" lang="en-US" b="1" i="0" u="none" strike="noStrike" kern="1200" cap="none" spc="0" normalizeH="0" baseline="0" noProof="0" dirty="0" err="1">
                  <a:ln>
                    <a:noFill/>
                  </a:ln>
                  <a:solidFill>
                    <a:schemeClr val="bg1"/>
                  </a:solidFill>
                  <a:effectLst/>
                  <a:uLnTx/>
                  <a:uFillTx/>
                  <a:latin typeface="Century Gothic" panose="020B0502020202020204" pitchFamily="34" charset="0"/>
                  <a:cs typeface="Arial" panose="020B0604020202020204" pitchFamily="34" charset="0"/>
                </a:rPr>
                <a:t>analysing</a:t>
              </a:r>
              <a:r>
                <a:rPr kumimoji="0" lang="en-US"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 and sharing veterinarian data on national disease occurrence to provide proactive treatment approaches</a:t>
              </a:r>
            </a:p>
          </p:txBody>
        </p:sp>
        <p:sp>
          <p:nvSpPr>
            <p:cNvPr id="22" name="TextBox 21">
              <a:extLst>
                <a:ext uri="{FF2B5EF4-FFF2-40B4-BE49-F238E27FC236}">
                  <a16:creationId xmlns:a16="http://schemas.microsoft.com/office/drawing/2014/main" xmlns="" id="{A8641D43-D8F3-3DB2-E3C0-B748544719F6}"/>
                </a:ext>
              </a:extLst>
            </p:cNvPr>
            <p:cNvSpPr txBox="1"/>
            <p:nvPr/>
          </p:nvSpPr>
          <p:spPr>
            <a:xfrm>
              <a:off x="204862" y="4079463"/>
              <a:ext cx="2783290" cy="689326"/>
            </a:xfrm>
            <a:prstGeom prst="rect">
              <a:avLst/>
            </a:prstGeom>
            <a:no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10% (R3,700,000)</a:t>
              </a:r>
              <a:endParaRPr lang="ko-KR" altLang="en-US" sz="1800" b="1" dirty="0">
                <a:solidFill>
                  <a:schemeClr val="bg1"/>
                </a:solidFill>
                <a:latin typeface="Century Gothic" panose="020B0502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xmlns="" id="{7B1C9D2C-C7D0-492A-4E05-80B19A4000E5}"/>
              </a:ext>
            </a:extLst>
          </p:cNvPr>
          <p:cNvGrpSpPr/>
          <p:nvPr/>
        </p:nvGrpSpPr>
        <p:grpSpPr>
          <a:xfrm>
            <a:off x="7085771" y="4754767"/>
            <a:ext cx="4982120" cy="1792253"/>
            <a:chOff x="62924" y="1551009"/>
            <a:chExt cx="3022738" cy="3345082"/>
          </a:xfrm>
        </p:grpSpPr>
        <p:sp>
          <p:nvSpPr>
            <p:cNvPr id="27" name="Rectangle 26">
              <a:extLst>
                <a:ext uri="{FF2B5EF4-FFF2-40B4-BE49-F238E27FC236}">
                  <a16:creationId xmlns:a16="http://schemas.microsoft.com/office/drawing/2014/main" xmlns="" id="{3194A086-AB1B-0634-5EDC-80AC0E543FA6}"/>
                </a:ext>
              </a:extLst>
            </p:cNvPr>
            <p:cNvSpPr/>
            <p:nvPr/>
          </p:nvSpPr>
          <p:spPr>
            <a:xfrm>
              <a:off x="62924" y="1551009"/>
              <a:ext cx="3022738" cy="3345082"/>
            </a:xfrm>
            <a:prstGeom prst="rect">
              <a:avLst/>
            </a:prstGeom>
            <a:solidFill>
              <a:schemeClr val="bg1">
                <a:alpha val="20000"/>
              </a:schemeClr>
            </a:solidFill>
            <a:ln w="38100">
              <a:solidFill>
                <a:srgbClr val="A0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chemeClr val="bg1"/>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xmlns="" id="{554713F9-24F7-723E-0DCB-620700E30A41}"/>
                </a:ext>
              </a:extLst>
            </p:cNvPr>
            <p:cNvSpPr txBox="1"/>
            <p:nvPr/>
          </p:nvSpPr>
          <p:spPr>
            <a:xfrm>
              <a:off x="62924" y="1901818"/>
              <a:ext cx="3022738" cy="689326"/>
            </a:xfrm>
            <a:prstGeom prst="rect">
              <a:avLst/>
            </a:prstGeom>
            <a:solidFill>
              <a:srgbClr val="A02520"/>
            </a:solid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Research &amp; Development</a:t>
              </a:r>
              <a:endParaRPr lang="ko-KR" altLang="en-US" sz="1800" b="1" dirty="0">
                <a:solidFill>
                  <a:schemeClr val="bg1"/>
                </a:solidFill>
                <a:latin typeface="Century Gothic" panose="020B0502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B12F1533-9225-E164-81E3-081C04E3195E}"/>
                </a:ext>
              </a:extLst>
            </p:cNvPr>
            <p:cNvSpPr txBox="1"/>
            <p:nvPr/>
          </p:nvSpPr>
          <p:spPr>
            <a:xfrm>
              <a:off x="300439" y="2889333"/>
              <a:ext cx="2549054" cy="1190130"/>
            </a:xfrm>
            <a:prstGeom prst="rect">
              <a:avLst/>
            </a:prstGeom>
          </p:spPr>
          <p:txBody>
            <a:bodyPr vert="horz" lIns="91440" tIns="45720" rIns="91440" bIns="45720" rtlCol="0">
              <a:normAutofit fontScale="92500"/>
            </a:bodyPr>
            <a:lstStyle/>
            <a:p>
              <a:pPr marR="0" lvl="0" algn="ctr" defTabSz="914400" rtl="0" eaLnBrk="1" fontAlgn="auto" latinLnBrk="0" hangingPunct="1">
                <a:lnSpc>
                  <a:spcPct val="90000"/>
                </a:lnSpc>
                <a:spcBef>
                  <a:spcPts val="0"/>
                </a:spcBef>
                <a:spcAft>
                  <a:spcPts val="600"/>
                </a:spcAft>
                <a:buClrTx/>
                <a:buSzTx/>
                <a:tabLst/>
                <a:defRPr/>
              </a:pPr>
              <a:r>
                <a:rPr kumimoji="0" lang="en-US"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Various R&amp;D projects including implementing a beef grading system</a:t>
              </a:r>
            </a:p>
          </p:txBody>
        </p:sp>
        <p:sp>
          <p:nvSpPr>
            <p:cNvPr id="30" name="TextBox 29">
              <a:extLst>
                <a:ext uri="{FF2B5EF4-FFF2-40B4-BE49-F238E27FC236}">
                  <a16:creationId xmlns:a16="http://schemas.microsoft.com/office/drawing/2014/main" xmlns="" id="{03FA7388-4C4F-84B7-5F29-66AE82309429}"/>
                </a:ext>
              </a:extLst>
            </p:cNvPr>
            <p:cNvSpPr txBox="1"/>
            <p:nvPr/>
          </p:nvSpPr>
          <p:spPr>
            <a:xfrm>
              <a:off x="204862" y="4079463"/>
              <a:ext cx="2783290" cy="689326"/>
            </a:xfrm>
            <a:prstGeom prst="rect">
              <a:avLst/>
            </a:prstGeom>
            <a:no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8% (R3 300 000)</a:t>
              </a:r>
              <a:endParaRPr lang="ko-KR" altLang="en-US" sz="1800" b="1" dirty="0">
                <a:solidFill>
                  <a:schemeClr val="bg1"/>
                </a:solidFill>
                <a:latin typeface="Century Gothic" panose="020B0502020202020204" pitchFamily="34" charset="0"/>
                <a:cs typeface="Arial" panose="020B0604020202020204" pitchFamily="34" charset="0"/>
              </a:endParaRPr>
            </a:p>
          </p:txBody>
        </p:sp>
      </p:grpSp>
      <p:pic>
        <p:nvPicPr>
          <p:cNvPr id="23" name="Picture 22" descr="A logo with a person in the middle&#10;&#10;Description automatically generated">
            <a:extLst>
              <a:ext uri="{FF2B5EF4-FFF2-40B4-BE49-F238E27FC236}">
                <a16:creationId xmlns:a16="http://schemas.microsoft.com/office/drawing/2014/main" xmlns="" id="{7C409A91-BB67-74D2-B00D-7C974E0F976E}"/>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11114" t="6903" r="20750" b="10191"/>
          <a:stretch/>
        </p:blipFill>
        <p:spPr>
          <a:xfrm>
            <a:off x="10984375" y="6047001"/>
            <a:ext cx="1241048" cy="810998"/>
          </a:xfrm>
          <a:prstGeom prst="rect">
            <a:avLst/>
          </a:prstGeom>
        </p:spPr>
      </p:pic>
    </p:spTree>
    <p:extLst>
      <p:ext uri="{BB962C8B-B14F-4D97-AF65-F5344CB8AC3E}">
        <p14:creationId xmlns:p14="http://schemas.microsoft.com/office/powerpoint/2010/main" val="244706666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F057986-53DB-57F7-89D0-702ADE84E739}"/>
              </a:ext>
            </a:extLst>
          </p:cNvPr>
          <p:cNvPicPr>
            <a:picLocks noChangeAspect="1"/>
          </p:cNvPicPr>
          <p:nvPr/>
        </p:nvPicPr>
        <p:blipFill>
          <a:blip r:embed="rId2" cstate="print">
            <a:alphaModFix/>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6425" b="16425"/>
          <a:stretch/>
        </p:blipFill>
        <p:spPr>
          <a:xfrm>
            <a:off x="0" y="1"/>
            <a:ext cx="12192000" cy="6858000"/>
          </a:xfrm>
          <a:prstGeom prst="rect">
            <a:avLst/>
          </a:prstGeom>
        </p:spPr>
      </p:pic>
      <p:sp>
        <p:nvSpPr>
          <p:cNvPr id="24" name="TextBox 23">
            <a:extLst>
              <a:ext uri="{FF2B5EF4-FFF2-40B4-BE49-F238E27FC236}">
                <a16:creationId xmlns:a16="http://schemas.microsoft.com/office/drawing/2014/main" xmlns="" id="{32ACB789-A67B-686C-6F77-A36E7C84F539}"/>
              </a:ext>
            </a:extLst>
          </p:cNvPr>
          <p:cNvSpPr txBox="1"/>
          <p:nvPr/>
        </p:nvSpPr>
        <p:spPr>
          <a:xfrm>
            <a:off x="0" y="269429"/>
            <a:ext cx="12189464"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2024 RMIS PROJECTS</a:t>
            </a:r>
          </a:p>
        </p:txBody>
      </p:sp>
      <p:grpSp>
        <p:nvGrpSpPr>
          <p:cNvPr id="41" name="Group 40">
            <a:extLst>
              <a:ext uri="{FF2B5EF4-FFF2-40B4-BE49-F238E27FC236}">
                <a16:creationId xmlns:a16="http://schemas.microsoft.com/office/drawing/2014/main" xmlns="" id="{981054C2-F8DC-DBFA-CE81-0EDC4A7555EE}"/>
              </a:ext>
            </a:extLst>
          </p:cNvPr>
          <p:cNvGrpSpPr/>
          <p:nvPr/>
        </p:nvGrpSpPr>
        <p:grpSpPr>
          <a:xfrm>
            <a:off x="116813" y="1207106"/>
            <a:ext cx="2926102" cy="3345082"/>
            <a:chOff x="62924" y="1551009"/>
            <a:chExt cx="2926102" cy="3345082"/>
          </a:xfrm>
        </p:grpSpPr>
        <p:sp>
          <p:nvSpPr>
            <p:cNvPr id="17" name="Rectangle 16">
              <a:extLst>
                <a:ext uri="{FF2B5EF4-FFF2-40B4-BE49-F238E27FC236}">
                  <a16:creationId xmlns:a16="http://schemas.microsoft.com/office/drawing/2014/main" xmlns="" id="{8B64ED47-9F92-5FA1-B73A-0BD2DA34CB6A}"/>
                </a:ext>
              </a:extLst>
            </p:cNvPr>
            <p:cNvSpPr/>
            <p:nvPr/>
          </p:nvSpPr>
          <p:spPr>
            <a:xfrm>
              <a:off x="114300" y="1551009"/>
              <a:ext cx="2874725" cy="3345082"/>
            </a:xfrm>
            <a:prstGeom prst="rect">
              <a:avLst/>
            </a:prstGeom>
            <a:solidFill>
              <a:schemeClr val="bg1">
                <a:alpha val="20000"/>
              </a:schemeClr>
            </a:solidFill>
            <a:ln w="38100">
              <a:solidFill>
                <a:srgbClr val="A0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chemeClr val="bg1"/>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xmlns="" id="{EAA98EB3-3CE9-EFBD-3EF3-69F4D20B09D9}"/>
                </a:ext>
              </a:extLst>
            </p:cNvPr>
            <p:cNvSpPr txBox="1"/>
            <p:nvPr/>
          </p:nvSpPr>
          <p:spPr>
            <a:xfrm>
              <a:off x="114300" y="1901819"/>
              <a:ext cx="2874726" cy="907941"/>
            </a:xfrm>
            <a:prstGeom prst="rect">
              <a:avLst/>
            </a:prstGeom>
            <a:solidFill>
              <a:srgbClr val="A02520"/>
            </a:solid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en-US" altLang="ko-KR" sz="800" b="1" dirty="0">
                <a:solidFill>
                  <a:schemeClr val="bg1"/>
                </a:solidFill>
                <a:latin typeface="Century Gothic" panose="020B0502020202020204" pitchFamily="34" charset="0"/>
                <a:cs typeface="Arial" panose="020B0604020202020204" pitchFamily="34" charset="0"/>
              </a:endParaRPr>
            </a:p>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Feedlot Market in FMD Red Zone </a:t>
              </a:r>
            </a:p>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900" b="1" dirty="0">
                <a:solidFill>
                  <a:schemeClr val="bg1"/>
                </a:solidFill>
                <a:latin typeface="Century Gothic" panose="020B0502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A4310CF4-7C1A-FF2C-4B2E-8A94F87DFEAE}"/>
                </a:ext>
              </a:extLst>
            </p:cNvPr>
            <p:cNvSpPr txBox="1"/>
            <p:nvPr/>
          </p:nvSpPr>
          <p:spPr>
            <a:xfrm>
              <a:off x="62924" y="3056378"/>
              <a:ext cx="2874725" cy="1190131"/>
            </a:xfrm>
            <a:prstGeom prst="rect">
              <a:avLst/>
            </a:prstGeom>
          </p:spPr>
          <p:txBody>
            <a:bodyPr vert="horz" lIns="91440" tIns="45720" rIns="91440" bIns="45720" rtlCol="0">
              <a:normAutofit/>
            </a:bodyPr>
            <a:lstStyle/>
            <a:p>
              <a:pPr marR="0" lvl="0" algn="ctr" defTabSz="914400" rtl="0" eaLnBrk="1" fontAlgn="auto" latinLnBrk="0" hangingPunct="1">
                <a:lnSpc>
                  <a:spcPct val="90000"/>
                </a:lnSpc>
                <a:spcBef>
                  <a:spcPts val="0"/>
                </a:spcBef>
                <a:spcAft>
                  <a:spcPts val="600"/>
                </a:spcAft>
                <a:buClrTx/>
                <a:buSzTx/>
                <a:tabLst/>
                <a:defRPr/>
              </a:pPr>
              <a:r>
                <a:rPr kumimoji="0" lang="en-US"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Create a feedlot market in the red zone to limit cattle movement out of the area</a:t>
              </a:r>
            </a:p>
          </p:txBody>
        </p:sp>
        <p:sp>
          <p:nvSpPr>
            <p:cNvPr id="40" name="TextBox 39">
              <a:extLst>
                <a:ext uri="{FF2B5EF4-FFF2-40B4-BE49-F238E27FC236}">
                  <a16:creationId xmlns:a16="http://schemas.microsoft.com/office/drawing/2014/main" xmlns="" id="{F9EA4478-1EAD-8F70-406B-0F9FC7359220}"/>
                </a:ext>
              </a:extLst>
            </p:cNvPr>
            <p:cNvSpPr txBox="1"/>
            <p:nvPr/>
          </p:nvSpPr>
          <p:spPr>
            <a:xfrm>
              <a:off x="139987" y="4330518"/>
              <a:ext cx="2809288" cy="369331"/>
            </a:xfrm>
            <a:prstGeom prst="rect">
              <a:avLst/>
            </a:prstGeom>
            <a:no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5% (R2 000 000)</a:t>
              </a:r>
              <a:endParaRPr lang="ko-KR" altLang="en-US" sz="1800" b="1" dirty="0">
                <a:solidFill>
                  <a:schemeClr val="bg1"/>
                </a:solidFill>
                <a:latin typeface="Century Gothic" panose="020B0502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xmlns="" id="{8CF9D15B-436E-A591-DD3F-F15239099BBE}"/>
              </a:ext>
            </a:extLst>
          </p:cNvPr>
          <p:cNvGrpSpPr/>
          <p:nvPr/>
        </p:nvGrpSpPr>
        <p:grpSpPr>
          <a:xfrm>
            <a:off x="3109072" y="1207937"/>
            <a:ext cx="2926102" cy="3345082"/>
            <a:chOff x="62924" y="1551009"/>
            <a:chExt cx="2926102" cy="3345082"/>
          </a:xfrm>
        </p:grpSpPr>
        <p:sp>
          <p:nvSpPr>
            <p:cNvPr id="3" name="Rectangle 2">
              <a:extLst>
                <a:ext uri="{FF2B5EF4-FFF2-40B4-BE49-F238E27FC236}">
                  <a16:creationId xmlns:a16="http://schemas.microsoft.com/office/drawing/2014/main" xmlns="" id="{A09CC44F-7B26-F3D7-491B-482B75F128AC}"/>
                </a:ext>
              </a:extLst>
            </p:cNvPr>
            <p:cNvSpPr/>
            <p:nvPr/>
          </p:nvSpPr>
          <p:spPr>
            <a:xfrm>
              <a:off x="114300" y="1551009"/>
              <a:ext cx="2874725" cy="3345082"/>
            </a:xfrm>
            <a:prstGeom prst="rect">
              <a:avLst/>
            </a:prstGeom>
            <a:solidFill>
              <a:schemeClr val="bg1">
                <a:alpha val="20000"/>
              </a:schemeClr>
            </a:solidFill>
            <a:ln w="38100">
              <a:solidFill>
                <a:srgbClr val="A0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chemeClr val="bg1"/>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xmlns="" id="{9878BDCF-52B3-2076-FDA9-162DBB9E5D1E}"/>
                </a:ext>
              </a:extLst>
            </p:cNvPr>
            <p:cNvSpPr txBox="1"/>
            <p:nvPr/>
          </p:nvSpPr>
          <p:spPr>
            <a:xfrm>
              <a:off x="114300" y="1901819"/>
              <a:ext cx="2874726" cy="923330"/>
            </a:xfrm>
            <a:prstGeom prst="rect">
              <a:avLst/>
            </a:prstGeom>
            <a:solidFill>
              <a:srgbClr val="A02520"/>
            </a:solid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Industry Meat Safety Recording System and Vet Support Services</a:t>
              </a:r>
              <a:endParaRPr lang="ko-KR" altLang="en-US" sz="1800" b="1" dirty="0">
                <a:solidFill>
                  <a:schemeClr val="bg1"/>
                </a:solidFill>
                <a:latin typeface="Century Gothic" panose="020B0502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xmlns="" id="{45E481A4-3BE8-C290-0DBC-066DCA8A2943}"/>
                </a:ext>
              </a:extLst>
            </p:cNvPr>
            <p:cNvSpPr txBox="1"/>
            <p:nvPr/>
          </p:nvSpPr>
          <p:spPr>
            <a:xfrm>
              <a:off x="62924" y="3056378"/>
              <a:ext cx="2813409" cy="1190131"/>
            </a:xfrm>
            <a:prstGeom prst="rect">
              <a:avLst/>
            </a:prstGeom>
          </p:spPr>
          <p:txBody>
            <a:bodyPr vert="horz" lIns="91440" tIns="45720" rIns="91440" bIns="45720" rtlCol="0">
              <a:normAutofit/>
            </a:bodyPr>
            <a:lstStyle/>
            <a:p>
              <a:pPr marR="0" lvl="0" algn="ctr" defTabSz="914400" rtl="0" eaLnBrk="1" fontAlgn="auto" latinLnBrk="0" hangingPunct="1">
                <a:lnSpc>
                  <a:spcPct val="90000"/>
                </a:lnSpc>
                <a:spcBef>
                  <a:spcPts val="0"/>
                </a:spcBef>
                <a:spcAft>
                  <a:spcPts val="600"/>
                </a:spcAft>
                <a:buClrTx/>
                <a:buSzTx/>
                <a:tabLst/>
                <a:defRPr/>
              </a:pPr>
              <a:r>
                <a:rPr lang="en-US" b="1" dirty="0">
                  <a:solidFill>
                    <a:schemeClr val="bg1"/>
                  </a:solidFill>
                  <a:latin typeface="Century Gothic" panose="020B0502020202020204" pitchFamily="34" charset="0"/>
                  <a:cs typeface="Arial" panose="020B0604020202020204" pitchFamily="34" charset="0"/>
                </a:rPr>
                <a:t>C</a:t>
              </a:r>
              <a:r>
                <a:rPr kumimoji="0" lang="en-US" b="1" i="0" u="none" strike="noStrike" kern="1200" cap="none" spc="0" normalizeH="0" baseline="0" noProof="0" dirty="0" err="1">
                  <a:ln>
                    <a:noFill/>
                  </a:ln>
                  <a:solidFill>
                    <a:schemeClr val="bg1"/>
                  </a:solidFill>
                  <a:effectLst/>
                  <a:uLnTx/>
                  <a:uFillTx/>
                  <a:latin typeface="Century Gothic" panose="020B0502020202020204" pitchFamily="34" charset="0"/>
                  <a:cs typeface="Arial" panose="020B0604020202020204" pitchFamily="34" charset="0"/>
                </a:rPr>
                <a:t>apturing</a:t>
              </a:r>
              <a:r>
                <a:rPr kumimoji="0" lang="en-US"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 &amp; sharing national meat safety data to address compliance concerns</a:t>
              </a:r>
            </a:p>
          </p:txBody>
        </p:sp>
        <p:sp>
          <p:nvSpPr>
            <p:cNvPr id="6" name="TextBox 5">
              <a:extLst>
                <a:ext uri="{FF2B5EF4-FFF2-40B4-BE49-F238E27FC236}">
                  <a16:creationId xmlns:a16="http://schemas.microsoft.com/office/drawing/2014/main" xmlns="" id="{86E92D9C-DCB1-C91D-F1CE-C76119B5B49E}"/>
                </a:ext>
              </a:extLst>
            </p:cNvPr>
            <p:cNvSpPr txBox="1"/>
            <p:nvPr/>
          </p:nvSpPr>
          <p:spPr>
            <a:xfrm>
              <a:off x="139986" y="4330518"/>
              <a:ext cx="2813409" cy="369332"/>
            </a:xfrm>
            <a:prstGeom prst="rect">
              <a:avLst/>
            </a:prstGeom>
            <a:no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10% (R4 000 000)</a:t>
              </a:r>
              <a:endParaRPr lang="ko-KR" altLang="en-US" sz="1800" b="1" dirty="0">
                <a:solidFill>
                  <a:schemeClr val="bg1"/>
                </a:solidFill>
                <a:latin typeface="Century Gothic" panose="020B0502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xmlns="" id="{054E8412-F2C5-7AA1-6757-C5DE15EA376B}"/>
              </a:ext>
            </a:extLst>
          </p:cNvPr>
          <p:cNvGrpSpPr/>
          <p:nvPr/>
        </p:nvGrpSpPr>
        <p:grpSpPr>
          <a:xfrm>
            <a:off x="6141082" y="1207106"/>
            <a:ext cx="2926102" cy="3345082"/>
            <a:chOff x="62924" y="1551009"/>
            <a:chExt cx="2926102" cy="3345082"/>
          </a:xfrm>
        </p:grpSpPr>
        <p:sp>
          <p:nvSpPr>
            <p:cNvPr id="8" name="Rectangle 7">
              <a:extLst>
                <a:ext uri="{FF2B5EF4-FFF2-40B4-BE49-F238E27FC236}">
                  <a16:creationId xmlns:a16="http://schemas.microsoft.com/office/drawing/2014/main" xmlns="" id="{7E2016AD-F809-CC53-69D6-C602310DA62F}"/>
                </a:ext>
              </a:extLst>
            </p:cNvPr>
            <p:cNvSpPr/>
            <p:nvPr/>
          </p:nvSpPr>
          <p:spPr>
            <a:xfrm>
              <a:off x="114300" y="1551009"/>
              <a:ext cx="2874725" cy="3345082"/>
            </a:xfrm>
            <a:prstGeom prst="rect">
              <a:avLst/>
            </a:prstGeom>
            <a:solidFill>
              <a:schemeClr val="bg1">
                <a:alpha val="20000"/>
              </a:schemeClr>
            </a:solidFill>
            <a:ln w="38100">
              <a:solidFill>
                <a:srgbClr val="A0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chemeClr val="bg1"/>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xmlns="" id="{F62B7947-1259-D50B-4759-619D4D657DD8}"/>
                </a:ext>
              </a:extLst>
            </p:cNvPr>
            <p:cNvSpPr txBox="1"/>
            <p:nvPr/>
          </p:nvSpPr>
          <p:spPr>
            <a:xfrm>
              <a:off x="114300" y="1901819"/>
              <a:ext cx="2874726" cy="907941"/>
            </a:xfrm>
            <a:prstGeom prst="rect">
              <a:avLst/>
            </a:prstGeom>
            <a:solidFill>
              <a:srgbClr val="A02520"/>
            </a:solid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fr-FR" altLang="ko-KR" sz="800" b="1" dirty="0">
                <a:solidFill>
                  <a:schemeClr val="bg1"/>
                </a:solidFill>
                <a:latin typeface="Century Gothic" panose="020B0502020202020204" pitchFamily="34" charset="0"/>
                <a:cs typeface="Arial" panose="020B0604020202020204" pitchFamily="34" charset="0"/>
              </a:endParaRPr>
            </a:p>
            <a:p>
              <a:pPr marL="0" marR="0" indent="0" algn="ctr" defTabSz="914400" rtl="0" eaLnBrk="1" fontAlgn="auto" latinLnBrk="1" hangingPunct="1">
                <a:lnSpc>
                  <a:spcPct val="100000"/>
                </a:lnSpc>
                <a:spcBef>
                  <a:spcPts val="0"/>
                </a:spcBef>
                <a:spcAft>
                  <a:spcPts val="0"/>
                </a:spcAft>
                <a:buClrTx/>
                <a:buSzTx/>
                <a:buFontTx/>
                <a:buNone/>
                <a:tabLst/>
                <a:defRPr/>
              </a:pPr>
              <a:r>
                <a:rPr lang="fr-FR" altLang="ko-KR" sz="1800" b="1" dirty="0">
                  <a:solidFill>
                    <a:schemeClr val="bg1"/>
                  </a:solidFill>
                  <a:latin typeface="Century Gothic" panose="020B0502020202020204" pitchFamily="34" charset="0"/>
                  <a:cs typeface="Arial" panose="020B0604020202020204" pitchFamily="34" charset="0"/>
                </a:rPr>
                <a:t>SA Red </a:t>
              </a:r>
              <a:r>
                <a:rPr lang="fr-FR" altLang="ko-KR" sz="1800" b="1" dirty="0" err="1">
                  <a:solidFill>
                    <a:schemeClr val="bg1"/>
                  </a:solidFill>
                  <a:latin typeface="Century Gothic" panose="020B0502020202020204" pitchFamily="34" charset="0"/>
                  <a:cs typeface="Arial" panose="020B0604020202020204" pitchFamily="34" charset="0"/>
                </a:rPr>
                <a:t>Meat</a:t>
              </a:r>
              <a:r>
                <a:rPr lang="fr-FR" altLang="ko-KR" sz="1800" b="1" dirty="0">
                  <a:solidFill>
                    <a:schemeClr val="bg1"/>
                  </a:solidFill>
                  <a:latin typeface="Century Gothic" panose="020B0502020202020204" pitchFamily="34" charset="0"/>
                  <a:cs typeface="Arial" panose="020B0604020202020204" pitchFamily="34" charset="0"/>
                </a:rPr>
                <a:t> Certification</a:t>
              </a:r>
            </a:p>
            <a:p>
              <a:pPr marL="0" marR="0" indent="0" algn="ctr" defTabSz="914400" rtl="0" eaLnBrk="1" fontAlgn="auto" latinLnBrk="1" hangingPunct="1">
                <a:lnSpc>
                  <a:spcPct val="100000"/>
                </a:lnSpc>
                <a:spcBef>
                  <a:spcPts val="0"/>
                </a:spcBef>
                <a:spcAft>
                  <a:spcPts val="0"/>
                </a:spcAft>
                <a:buClrTx/>
                <a:buSzTx/>
                <a:buFontTx/>
                <a:buNone/>
                <a:tabLst/>
                <a:defRPr/>
              </a:pPr>
              <a:r>
                <a:rPr lang="fr-FR" altLang="ko-KR" sz="900" b="1" dirty="0">
                  <a:solidFill>
                    <a:schemeClr val="bg1"/>
                  </a:solidFill>
                  <a:latin typeface="Century Gothic" panose="020B0502020202020204" pitchFamily="34" charset="0"/>
                  <a:cs typeface="Arial" panose="020B0604020202020204" pitchFamily="34" charset="0"/>
                </a:rPr>
                <a:t> </a:t>
              </a:r>
              <a:endParaRPr lang="ko-KR" altLang="en-US" sz="900" b="1" dirty="0">
                <a:solidFill>
                  <a:schemeClr val="bg1"/>
                </a:solidFill>
                <a:latin typeface="Century Gothic" panose="020B0502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62469E45-F1ED-1BB4-E9C0-F34E9B0D2BEF}"/>
                </a:ext>
              </a:extLst>
            </p:cNvPr>
            <p:cNvSpPr txBox="1"/>
            <p:nvPr/>
          </p:nvSpPr>
          <p:spPr>
            <a:xfrm>
              <a:off x="62924" y="3056378"/>
              <a:ext cx="2907355" cy="1190131"/>
            </a:xfrm>
            <a:prstGeom prst="rect">
              <a:avLst/>
            </a:prstGeom>
          </p:spPr>
          <p:txBody>
            <a:bodyPr vert="horz" lIns="91440" tIns="45720" rIns="91440" bIns="45720" rtlCol="0">
              <a:normAutofit/>
            </a:bodyPr>
            <a:lstStyle/>
            <a:p>
              <a:pPr marR="0" lvl="0" algn="ctr" defTabSz="914400" rtl="0" eaLnBrk="1" fontAlgn="auto" latinLnBrk="0" hangingPunct="1">
                <a:lnSpc>
                  <a:spcPct val="90000"/>
                </a:lnSpc>
                <a:spcBef>
                  <a:spcPts val="0"/>
                </a:spcBef>
                <a:spcAft>
                  <a:spcPts val="600"/>
                </a:spcAft>
                <a:buClrTx/>
                <a:buSzTx/>
                <a:tabLst/>
                <a:defRPr/>
              </a:pPr>
              <a:r>
                <a:rPr lang="en-US" b="1" dirty="0">
                  <a:solidFill>
                    <a:schemeClr val="bg1"/>
                  </a:solidFill>
                  <a:latin typeface="Century Gothic" panose="020B0502020202020204" pitchFamily="34" charset="0"/>
                  <a:cs typeface="Arial" panose="020B0604020202020204" pitchFamily="34" charset="0"/>
                </a:rPr>
                <a:t>Value chain certification for meat sold to consumers ensuring meat safety </a:t>
              </a:r>
              <a:r>
                <a:rPr kumimoji="0" lang="en-US"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xmlns="" id="{5BF0BBD4-87C1-61D4-16E6-6A2C03E86D79}"/>
                </a:ext>
              </a:extLst>
            </p:cNvPr>
            <p:cNvSpPr txBox="1"/>
            <p:nvPr/>
          </p:nvSpPr>
          <p:spPr>
            <a:xfrm>
              <a:off x="139986" y="4330518"/>
              <a:ext cx="2830293" cy="369331"/>
            </a:xfrm>
            <a:prstGeom prst="rect">
              <a:avLst/>
            </a:prstGeom>
            <a:no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12% (R4 700 000)</a:t>
              </a:r>
              <a:endParaRPr lang="ko-KR" altLang="en-US" sz="1800" b="1" dirty="0">
                <a:solidFill>
                  <a:schemeClr val="bg1"/>
                </a:solidFill>
                <a:latin typeface="Century Gothic" panose="020B0502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xmlns="" id="{F9A049C8-3F2F-E5F8-619B-B6A7C3B793F8}"/>
              </a:ext>
            </a:extLst>
          </p:cNvPr>
          <p:cNvGrpSpPr/>
          <p:nvPr/>
        </p:nvGrpSpPr>
        <p:grpSpPr>
          <a:xfrm>
            <a:off x="9141789" y="1207106"/>
            <a:ext cx="2926102" cy="3345082"/>
            <a:chOff x="62924" y="1551009"/>
            <a:chExt cx="2926102" cy="3345082"/>
          </a:xfrm>
        </p:grpSpPr>
        <p:sp>
          <p:nvSpPr>
            <p:cNvPr id="13" name="Rectangle 12">
              <a:extLst>
                <a:ext uri="{FF2B5EF4-FFF2-40B4-BE49-F238E27FC236}">
                  <a16:creationId xmlns:a16="http://schemas.microsoft.com/office/drawing/2014/main" xmlns="" id="{99E07701-4B63-3C2A-DA08-5DAA4C24A99A}"/>
                </a:ext>
              </a:extLst>
            </p:cNvPr>
            <p:cNvSpPr/>
            <p:nvPr/>
          </p:nvSpPr>
          <p:spPr>
            <a:xfrm>
              <a:off x="114300" y="1551009"/>
              <a:ext cx="2874725" cy="3345082"/>
            </a:xfrm>
            <a:prstGeom prst="rect">
              <a:avLst/>
            </a:prstGeom>
            <a:solidFill>
              <a:schemeClr val="bg1">
                <a:alpha val="20000"/>
              </a:schemeClr>
            </a:solidFill>
            <a:ln w="38100">
              <a:solidFill>
                <a:srgbClr val="A0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chemeClr val="bg1"/>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xmlns="" id="{AD3E7682-FB59-9EFE-48F6-B7137F6F4A1E}"/>
                </a:ext>
              </a:extLst>
            </p:cNvPr>
            <p:cNvSpPr txBox="1"/>
            <p:nvPr/>
          </p:nvSpPr>
          <p:spPr>
            <a:xfrm>
              <a:off x="114300" y="1901819"/>
              <a:ext cx="2874726" cy="907941"/>
            </a:xfrm>
            <a:prstGeom prst="rect">
              <a:avLst/>
            </a:prstGeom>
            <a:solidFill>
              <a:srgbClr val="A02520"/>
            </a:solidFill>
          </p:spPr>
          <p:txBody>
            <a:bodyPr wrap="square">
              <a:spAutoFit/>
            </a:bodyPr>
            <a:lstStyle/>
            <a:p>
              <a:pPr algn="ctr" latinLnBrk="1">
                <a:defRPr/>
              </a:pPr>
              <a:endParaRPr lang="en-US" altLang="ko-KR" sz="800" b="1" dirty="0">
                <a:solidFill>
                  <a:schemeClr val="bg1"/>
                </a:solidFill>
                <a:latin typeface="Century Gothic" panose="020B0502020202020204" pitchFamily="34" charset="0"/>
                <a:cs typeface="Arial" panose="020B0604020202020204" pitchFamily="34" charset="0"/>
              </a:endParaRPr>
            </a:p>
            <a:p>
              <a:pPr algn="ctr" latinLnBrk="1">
                <a:defRPr/>
              </a:pPr>
              <a:r>
                <a:rPr lang="en-US" altLang="ko-KR" sz="1800" b="1" dirty="0">
                  <a:solidFill>
                    <a:schemeClr val="bg1"/>
                  </a:solidFill>
                  <a:latin typeface="Century Gothic" panose="020B0502020202020204" pitchFamily="34" charset="0"/>
                  <a:cs typeface="Arial" panose="020B0604020202020204" pitchFamily="34" charset="0"/>
                </a:rPr>
                <a:t>Stock Theft</a:t>
              </a:r>
            </a:p>
            <a:p>
              <a:pPr algn="ctr" latinLnBrk="1">
                <a:defRPr/>
              </a:pPr>
              <a:endParaRPr lang="en-US" altLang="ko-KR" sz="1800" b="1" dirty="0">
                <a:solidFill>
                  <a:schemeClr val="bg1"/>
                </a:solidFill>
                <a:latin typeface="Century Gothic" panose="020B0502020202020204" pitchFamily="34" charset="0"/>
                <a:cs typeface="Arial" panose="020B0604020202020204" pitchFamily="34" charset="0"/>
              </a:endParaRPr>
            </a:p>
            <a:p>
              <a:pPr algn="ctr" latinLnBrk="1">
                <a:defRPr/>
              </a:pPr>
              <a:endParaRPr lang="ko-KR" altLang="en-US" sz="900" b="1" dirty="0">
                <a:solidFill>
                  <a:schemeClr val="bg1"/>
                </a:solidFill>
                <a:latin typeface="Century Gothic" panose="020B0502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0C6D3770-75C5-A62D-CC28-F4E9E2A9AE37}"/>
                </a:ext>
              </a:extLst>
            </p:cNvPr>
            <p:cNvSpPr txBox="1"/>
            <p:nvPr/>
          </p:nvSpPr>
          <p:spPr>
            <a:xfrm>
              <a:off x="62924" y="3056378"/>
              <a:ext cx="2926101" cy="1190131"/>
            </a:xfrm>
            <a:prstGeom prst="rect">
              <a:avLst/>
            </a:prstGeom>
          </p:spPr>
          <p:txBody>
            <a:bodyPr vert="horz" lIns="91440" tIns="45720" rIns="91440" bIns="45720" rtlCol="0">
              <a:normAutofit lnSpcReduction="10000"/>
            </a:bodyPr>
            <a:lstStyle/>
            <a:p>
              <a:pPr marR="0" lvl="0" algn="ctr" defTabSz="914400" rtl="0" eaLnBrk="1" fontAlgn="auto" latinLnBrk="0" hangingPunct="1">
                <a:lnSpc>
                  <a:spcPct val="90000"/>
                </a:lnSpc>
                <a:spcBef>
                  <a:spcPts val="0"/>
                </a:spcBef>
                <a:spcAft>
                  <a:spcPts val="600"/>
                </a:spcAft>
                <a:buClrTx/>
                <a:buSzTx/>
                <a:tabLst/>
                <a:defRPr/>
              </a:pPr>
              <a:r>
                <a:rPr lang="en-US" b="1" dirty="0">
                  <a:solidFill>
                    <a:schemeClr val="bg1"/>
                  </a:solidFill>
                  <a:latin typeface="Century Gothic" panose="020B0502020202020204" pitchFamily="34" charset="0"/>
                  <a:cs typeface="Arial" panose="020B0604020202020204" pitchFamily="34" charset="0"/>
                </a:rPr>
                <a:t>Training to combat livestock theft &amp; addressing cases to enhance prosecution of offenders</a:t>
              </a:r>
              <a:endParaRPr kumimoji="0" lang="en-US"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7F2FADDF-B655-DAE7-DADB-58640152A101}"/>
                </a:ext>
              </a:extLst>
            </p:cNvPr>
            <p:cNvSpPr txBox="1"/>
            <p:nvPr/>
          </p:nvSpPr>
          <p:spPr>
            <a:xfrm>
              <a:off x="139986" y="4330517"/>
              <a:ext cx="2849039" cy="369332"/>
            </a:xfrm>
            <a:prstGeom prst="rect">
              <a:avLst/>
            </a:prstGeom>
            <a:no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5% (R2 000 000)</a:t>
              </a:r>
              <a:endParaRPr lang="ko-KR" altLang="en-US" sz="1800" b="1" dirty="0">
                <a:solidFill>
                  <a:schemeClr val="bg1"/>
                </a:solidFill>
                <a:latin typeface="Century Gothic" panose="020B0502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xmlns="" id="{AA5D07A0-915C-BD5E-2414-CA6DC6829F95}"/>
              </a:ext>
            </a:extLst>
          </p:cNvPr>
          <p:cNvGrpSpPr/>
          <p:nvPr/>
        </p:nvGrpSpPr>
        <p:grpSpPr>
          <a:xfrm>
            <a:off x="193874" y="4745758"/>
            <a:ext cx="5826951" cy="1792253"/>
            <a:chOff x="62924" y="1551009"/>
            <a:chExt cx="3022738" cy="3345082"/>
          </a:xfrm>
        </p:grpSpPr>
        <p:sp>
          <p:nvSpPr>
            <p:cNvPr id="19" name="Rectangle 18">
              <a:extLst>
                <a:ext uri="{FF2B5EF4-FFF2-40B4-BE49-F238E27FC236}">
                  <a16:creationId xmlns:a16="http://schemas.microsoft.com/office/drawing/2014/main" xmlns="" id="{9C6A5349-92FC-29BD-AC7F-17AB650D509C}"/>
                </a:ext>
              </a:extLst>
            </p:cNvPr>
            <p:cNvSpPr/>
            <p:nvPr/>
          </p:nvSpPr>
          <p:spPr>
            <a:xfrm>
              <a:off x="62924" y="1551009"/>
              <a:ext cx="3022738" cy="3345082"/>
            </a:xfrm>
            <a:prstGeom prst="rect">
              <a:avLst/>
            </a:prstGeom>
            <a:solidFill>
              <a:schemeClr val="bg1">
                <a:alpha val="20000"/>
              </a:schemeClr>
            </a:solidFill>
            <a:ln w="38100">
              <a:solidFill>
                <a:srgbClr val="A0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chemeClr val="bg1"/>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xmlns="" id="{C7907E14-F33B-0694-CB56-586110EC14DD}"/>
                </a:ext>
              </a:extLst>
            </p:cNvPr>
            <p:cNvSpPr txBox="1"/>
            <p:nvPr/>
          </p:nvSpPr>
          <p:spPr>
            <a:xfrm>
              <a:off x="62924" y="1901818"/>
              <a:ext cx="3022738" cy="689326"/>
            </a:xfrm>
            <a:prstGeom prst="rect">
              <a:avLst/>
            </a:prstGeom>
            <a:solidFill>
              <a:srgbClr val="A02520"/>
            </a:solid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Production Development through Communication</a:t>
              </a:r>
              <a:endParaRPr lang="ko-KR" altLang="en-US" sz="1800" b="1" dirty="0">
                <a:solidFill>
                  <a:schemeClr val="bg1"/>
                </a:solidFill>
                <a:latin typeface="Century Gothic" panose="020B0502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4CCA343E-01DF-9477-21AE-6AB15B4DC2FA}"/>
                </a:ext>
              </a:extLst>
            </p:cNvPr>
            <p:cNvSpPr txBox="1"/>
            <p:nvPr/>
          </p:nvSpPr>
          <p:spPr>
            <a:xfrm>
              <a:off x="471293" y="2889333"/>
              <a:ext cx="2378200" cy="1190130"/>
            </a:xfrm>
            <a:prstGeom prst="rect">
              <a:avLst/>
            </a:prstGeom>
          </p:spPr>
          <p:txBody>
            <a:bodyPr vert="horz" lIns="91440" tIns="45720" rIns="91440" bIns="45720" rtlCol="0">
              <a:normAutofit fontScale="92500" lnSpcReduction="20000"/>
            </a:bodyPr>
            <a:lstStyle/>
            <a:p>
              <a:pPr marR="0" lvl="0" algn="ctr" defTabSz="914400" rtl="0" eaLnBrk="1" fontAlgn="auto" latinLnBrk="0" hangingPunct="1">
                <a:lnSpc>
                  <a:spcPct val="90000"/>
                </a:lnSpc>
                <a:spcBef>
                  <a:spcPts val="0"/>
                </a:spcBef>
                <a:spcAft>
                  <a:spcPts val="600"/>
                </a:spcAft>
                <a:buClrTx/>
                <a:buSzTx/>
                <a:tabLst/>
                <a:defRPr/>
              </a:pPr>
              <a:r>
                <a:rPr kumimoji="0" lang="en-US"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Communication to primary producers to increase production, competitiveness, and sustainability</a:t>
              </a:r>
            </a:p>
          </p:txBody>
        </p:sp>
        <p:sp>
          <p:nvSpPr>
            <p:cNvPr id="22" name="TextBox 21">
              <a:extLst>
                <a:ext uri="{FF2B5EF4-FFF2-40B4-BE49-F238E27FC236}">
                  <a16:creationId xmlns:a16="http://schemas.microsoft.com/office/drawing/2014/main" xmlns="" id="{A8641D43-D8F3-3DB2-E3C0-B748544719F6}"/>
                </a:ext>
              </a:extLst>
            </p:cNvPr>
            <p:cNvSpPr txBox="1"/>
            <p:nvPr/>
          </p:nvSpPr>
          <p:spPr>
            <a:xfrm>
              <a:off x="204862" y="4079463"/>
              <a:ext cx="2783290" cy="689326"/>
            </a:xfrm>
            <a:prstGeom prst="rect">
              <a:avLst/>
            </a:prstGeom>
            <a:no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9% (R3 400 000)</a:t>
              </a:r>
              <a:endParaRPr lang="ko-KR" altLang="en-US" sz="1800" b="1" dirty="0">
                <a:solidFill>
                  <a:schemeClr val="bg1"/>
                </a:solidFill>
                <a:latin typeface="Century Gothic" panose="020B0502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xmlns="" id="{E1658E48-E7D4-C4DD-35E2-9991DD8F01B6}"/>
              </a:ext>
            </a:extLst>
          </p:cNvPr>
          <p:cNvGrpSpPr/>
          <p:nvPr/>
        </p:nvGrpSpPr>
        <p:grpSpPr>
          <a:xfrm>
            <a:off x="6171175" y="4754767"/>
            <a:ext cx="5876597" cy="1792253"/>
            <a:chOff x="62924" y="1551009"/>
            <a:chExt cx="3022738" cy="3345082"/>
          </a:xfrm>
        </p:grpSpPr>
        <p:sp>
          <p:nvSpPr>
            <p:cNvPr id="25" name="Rectangle 24">
              <a:extLst>
                <a:ext uri="{FF2B5EF4-FFF2-40B4-BE49-F238E27FC236}">
                  <a16:creationId xmlns:a16="http://schemas.microsoft.com/office/drawing/2014/main" xmlns="" id="{93372BFD-E74E-12F1-22FD-7B6EE0917951}"/>
                </a:ext>
              </a:extLst>
            </p:cNvPr>
            <p:cNvSpPr/>
            <p:nvPr/>
          </p:nvSpPr>
          <p:spPr>
            <a:xfrm>
              <a:off x="62924" y="1551009"/>
              <a:ext cx="3022738" cy="3345082"/>
            </a:xfrm>
            <a:prstGeom prst="rect">
              <a:avLst/>
            </a:prstGeom>
            <a:solidFill>
              <a:schemeClr val="bg1">
                <a:alpha val="20000"/>
              </a:schemeClr>
            </a:solidFill>
            <a:ln w="38100">
              <a:solidFill>
                <a:srgbClr val="A025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chemeClr val="bg1"/>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xmlns="" id="{78F14E4D-3FCD-430C-5603-68DD1ED20A91}"/>
                </a:ext>
              </a:extLst>
            </p:cNvPr>
            <p:cNvSpPr txBox="1"/>
            <p:nvPr/>
          </p:nvSpPr>
          <p:spPr>
            <a:xfrm>
              <a:off x="62924" y="1901818"/>
              <a:ext cx="3022738" cy="660603"/>
            </a:xfrm>
            <a:prstGeom prst="rect">
              <a:avLst/>
            </a:prstGeom>
            <a:solidFill>
              <a:srgbClr val="A02520"/>
            </a:solid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ZA" altLang="ko-KR" sz="1700" b="1" dirty="0">
                  <a:solidFill>
                    <a:schemeClr val="bg1"/>
                  </a:solidFill>
                  <a:latin typeface="Century Gothic" panose="020B0502020202020204" pitchFamily="34" charset="0"/>
                  <a:cs typeface="Arial" panose="020B0604020202020204" pitchFamily="34" charset="0"/>
                </a:rPr>
                <a:t>Consumer Communication &amp; Education: Beef &amp; Lamb</a:t>
              </a:r>
              <a:endParaRPr lang="ko-KR" altLang="en-US" sz="1700" b="1" dirty="0">
                <a:solidFill>
                  <a:schemeClr val="bg1"/>
                </a:solidFill>
                <a:latin typeface="Century Gothic" panose="020B0502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FDDB93A0-BF3E-334F-5733-9A001F9416C9}"/>
                </a:ext>
              </a:extLst>
            </p:cNvPr>
            <p:cNvSpPr txBox="1"/>
            <p:nvPr/>
          </p:nvSpPr>
          <p:spPr>
            <a:xfrm>
              <a:off x="471293" y="2889333"/>
              <a:ext cx="2378200" cy="1190130"/>
            </a:xfrm>
            <a:prstGeom prst="rect">
              <a:avLst/>
            </a:prstGeom>
          </p:spPr>
          <p:txBody>
            <a:bodyPr vert="horz" lIns="91440" tIns="45720" rIns="91440" bIns="45720" rtlCol="0">
              <a:normAutofit fontScale="92500" lnSpcReduction="20000"/>
            </a:bodyPr>
            <a:lstStyle/>
            <a:p>
              <a:pPr marR="0" lvl="0" algn="ctr" defTabSz="914400" rtl="0" eaLnBrk="1" fontAlgn="auto" latinLnBrk="0" hangingPunct="1">
                <a:lnSpc>
                  <a:spcPct val="90000"/>
                </a:lnSpc>
                <a:spcBef>
                  <a:spcPts val="0"/>
                </a:spcBef>
                <a:spcAft>
                  <a:spcPts val="600"/>
                </a:spcAft>
                <a:buClrTx/>
                <a:buSzTx/>
                <a:tabLst/>
                <a:defRPr/>
              </a:pPr>
              <a:r>
                <a:rPr kumimoji="0" lang="en-US" b="1" i="0" u="none" strike="noStrike" kern="1200" cap="none" spc="0" normalizeH="0" baseline="0" noProof="0" dirty="0">
                  <a:ln>
                    <a:noFill/>
                  </a:ln>
                  <a:solidFill>
                    <a:schemeClr val="bg1"/>
                  </a:solidFill>
                  <a:effectLst/>
                  <a:uLnTx/>
                  <a:uFillTx/>
                  <a:latin typeface="Century Gothic" panose="020B0502020202020204" pitchFamily="34" charset="0"/>
                  <a:cs typeface="Arial" panose="020B0604020202020204" pitchFamily="34" charset="0"/>
                </a:rPr>
                <a:t>Promoting red meat consumption among consumers by providing scientific and industry feedback.</a:t>
              </a:r>
            </a:p>
          </p:txBody>
        </p:sp>
        <p:sp>
          <p:nvSpPr>
            <p:cNvPr id="29" name="TextBox 28">
              <a:extLst>
                <a:ext uri="{FF2B5EF4-FFF2-40B4-BE49-F238E27FC236}">
                  <a16:creationId xmlns:a16="http://schemas.microsoft.com/office/drawing/2014/main" xmlns="" id="{D2118E3F-B4BE-AEFD-E381-C7E7523058CB}"/>
                </a:ext>
              </a:extLst>
            </p:cNvPr>
            <p:cNvSpPr txBox="1"/>
            <p:nvPr/>
          </p:nvSpPr>
          <p:spPr>
            <a:xfrm>
              <a:off x="204862" y="4079463"/>
              <a:ext cx="2783290" cy="689326"/>
            </a:xfrm>
            <a:prstGeom prst="rect">
              <a:avLst/>
            </a:prstGeom>
            <a:noFill/>
          </p:spPr>
          <p:txBody>
            <a:bodyPr wrap="square">
              <a:spAutoFit/>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b="1" dirty="0">
                  <a:solidFill>
                    <a:schemeClr val="bg1"/>
                  </a:solidFill>
                  <a:latin typeface="Century Gothic" panose="020B0502020202020204" pitchFamily="34" charset="0"/>
                  <a:cs typeface="Arial" panose="020B0604020202020204" pitchFamily="34" charset="0"/>
                </a:rPr>
                <a:t>2% (R700 000)</a:t>
              </a:r>
              <a:endParaRPr lang="ko-KR" altLang="en-US" sz="1800" b="1" dirty="0">
                <a:solidFill>
                  <a:schemeClr val="bg1"/>
                </a:solidFill>
                <a:latin typeface="Century Gothic" panose="020B0502020202020204" pitchFamily="34" charset="0"/>
                <a:cs typeface="Arial" panose="020B0604020202020204" pitchFamily="34" charset="0"/>
              </a:endParaRPr>
            </a:p>
          </p:txBody>
        </p:sp>
      </p:grpSp>
      <p:pic>
        <p:nvPicPr>
          <p:cNvPr id="30" name="Picture 29" descr="A logo with a person in the middle&#10;&#10;Description automatically generated">
            <a:extLst>
              <a:ext uri="{FF2B5EF4-FFF2-40B4-BE49-F238E27FC236}">
                <a16:creationId xmlns:a16="http://schemas.microsoft.com/office/drawing/2014/main" xmlns="" id="{DF6CE606-D919-2D6C-10FB-2DD6FA03E235}"/>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11114" t="6903" r="20750" b="10191"/>
          <a:stretch/>
        </p:blipFill>
        <p:spPr>
          <a:xfrm>
            <a:off x="10984375" y="6047001"/>
            <a:ext cx="1241048" cy="810998"/>
          </a:xfrm>
          <a:prstGeom prst="rect">
            <a:avLst/>
          </a:prstGeom>
        </p:spPr>
      </p:pic>
    </p:spTree>
    <p:extLst>
      <p:ext uri="{BB962C8B-B14F-4D97-AF65-F5344CB8AC3E}">
        <p14:creationId xmlns:p14="http://schemas.microsoft.com/office/powerpoint/2010/main" val="123755993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network&#10;&#10;Description automatically generated">
            <a:extLst>
              <a:ext uri="{FF2B5EF4-FFF2-40B4-BE49-F238E27FC236}">
                <a16:creationId xmlns:a16="http://schemas.microsoft.com/office/drawing/2014/main" xmlns="" id="{03DAEEC4-E014-B69C-5DAD-97748C128889}"/>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5892" y="0"/>
            <a:ext cx="12000215" cy="6858000"/>
          </a:xfrm>
          <a:prstGeom prst="rect">
            <a:avLst/>
          </a:prstGeom>
        </p:spPr>
      </p:pic>
      <p:sp>
        <p:nvSpPr>
          <p:cNvPr id="7" name="TextBox 6">
            <a:extLst>
              <a:ext uri="{FF2B5EF4-FFF2-40B4-BE49-F238E27FC236}">
                <a16:creationId xmlns:a16="http://schemas.microsoft.com/office/drawing/2014/main" xmlns="" id="{ADD3D63C-24CC-BA1E-3317-4C0B1E0910A2}"/>
              </a:ext>
            </a:extLst>
          </p:cNvPr>
          <p:cNvSpPr txBox="1"/>
          <p:nvPr/>
        </p:nvSpPr>
        <p:spPr>
          <a:xfrm>
            <a:off x="1313760" y="329470"/>
            <a:ext cx="492656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5400" b="1" i="0" u="none" strike="noStrike" kern="1200" cap="none" spc="0" normalizeH="0" baseline="0" noProof="0" dirty="0">
                <a:ln>
                  <a:noFill/>
                </a:ln>
                <a:solidFill>
                  <a:prstClr val="black"/>
                </a:solidFill>
                <a:effectLst/>
                <a:uLnTx/>
                <a:uFillTx/>
                <a:latin typeface="Aptos Black" panose="020B0004020202020204" pitchFamily="34" charset="0"/>
                <a:ea typeface="+mn-ea"/>
                <a:cs typeface="+mn-cs"/>
              </a:rPr>
              <a:t>TRACEABILITY</a:t>
            </a:r>
          </a:p>
        </p:txBody>
      </p:sp>
      <p:sp>
        <p:nvSpPr>
          <p:cNvPr id="13" name="TextBox 12">
            <a:extLst>
              <a:ext uri="{FF2B5EF4-FFF2-40B4-BE49-F238E27FC236}">
                <a16:creationId xmlns:a16="http://schemas.microsoft.com/office/drawing/2014/main" xmlns="" id="{2D447101-6E5E-8531-E3A8-014C4A3C42C7}"/>
              </a:ext>
            </a:extLst>
          </p:cNvPr>
          <p:cNvSpPr txBox="1"/>
          <p:nvPr/>
        </p:nvSpPr>
        <p:spPr>
          <a:xfrm>
            <a:off x="1388001" y="1267109"/>
            <a:ext cx="99632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Century Gothic" panose="020B0502020202020204" pitchFamily="34" charset="0"/>
                <a:ea typeface="맑은 고딕" panose="020B0503020000020004" pitchFamily="34" charset="-127"/>
                <a:cs typeface="+mn-cs"/>
              </a:rPr>
              <a:t>Create and facilitate a data-sharing platform to enable different systems and participants to share data for specific requirements (such as traceability) and introduce standardized data language</a:t>
            </a:r>
          </a:p>
        </p:txBody>
      </p:sp>
      <p:grpSp>
        <p:nvGrpSpPr>
          <p:cNvPr id="2" name="Group 1">
            <a:extLst>
              <a:ext uri="{FF2B5EF4-FFF2-40B4-BE49-F238E27FC236}">
                <a16:creationId xmlns:a16="http://schemas.microsoft.com/office/drawing/2014/main" xmlns="" id="{3F88862F-9DED-D2B6-E495-4665FE47C4F8}"/>
              </a:ext>
            </a:extLst>
          </p:cNvPr>
          <p:cNvGrpSpPr/>
          <p:nvPr/>
        </p:nvGrpSpPr>
        <p:grpSpPr>
          <a:xfrm>
            <a:off x="0" y="0"/>
            <a:ext cx="643126" cy="6858000"/>
            <a:chOff x="0" y="0"/>
            <a:chExt cx="643126" cy="6858000"/>
          </a:xfrm>
        </p:grpSpPr>
        <p:sp>
          <p:nvSpPr>
            <p:cNvPr id="3" name="Rectangle 2">
              <a:extLst>
                <a:ext uri="{FF2B5EF4-FFF2-40B4-BE49-F238E27FC236}">
                  <a16:creationId xmlns:a16="http://schemas.microsoft.com/office/drawing/2014/main" xmlns="" id="{403CBDD0-596E-8651-6447-E68A3D05C4B0}"/>
                </a:ext>
              </a:extLst>
            </p:cNvPr>
            <p:cNvSpPr/>
            <p:nvPr/>
          </p:nvSpPr>
          <p:spPr>
            <a:xfrm>
              <a:off x="0" y="0"/>
              <a:ext cx="643126" cy="6858000"/>
            </a:xfrm>
            <a:prstGeom prst="rect">
              <a:avLst/>
            </a:prstGeom>
            <a:solidFill>
              <a:srgbClr val="A02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2ED508BF-FF16-214C-DD77-6A0AA21A5AC3}"/>
                </a:ext>
              </a:extLst>
            </p:cNvPr>
            <p:cNvSpPr txBox="1"/>
            <p:nvPr/>
          </p:nvSpPr>
          <p:spPr>
            <a:xfrm rot="16200000">
              <a:off x="-2942702" y="3301348"/>
              <a:ext cx="65285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2024 PROJECT</a:t>
              </a:r>
            </a:p>
          </p:txBody>
        </p:sp>
      </p:grpSp>
      <p:sp>
        <p:nvSpPr>
          <p:cNvPr id="9" name="Title 1">
            <a:extLst>
              <a:ext uri="{FF2B5EF4-FFF2-40B4-BE49-F238E27FC236}">
                <a16:creationId xmlns:a16="http://schemas.microsoft.com/office/drawing/2014/main" xmlns="" id="{E7E0FF75-AEBD-E9FC-BFD5-8B37224AE9C6}"/>
              </a:ext>
            </a:extLst>
          </p:cNvPr>
          <p:cNvSpPr txBox="1">
            <a:spLocks/>
          </p:cNvSpPr>
          <p:nvPr/>
        </p:nvSpPr>
        <p:spPr>
          <a:xfrm>
            <a:off x="738779" y="2505332"/>
            <a:ext cx="11261674" cy="72400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Arial" panose="020B0604020202020204" pitchFamily="34" charset="0"/>
              </a:rPr>
              <a:t>Create Industry Championed Traceability Solution</a:t>
            </a:r>
          </a:p>
        </p:txBody>
      </p:sp>
      <p:sp>
        <p:nvSpPr>
          <p:cNvPr id="12" name="TextBox 11">
            <a:extLst>
              <a:ext uri="{FF2B5EF4-FFF2-40B4-BE49-F238E27FC236}">
                <a16:creationId xmlns:a16="http://schemas.microsoft.com/office/drawing/2014/main" xmlns="" id="{92E45959-D143-9EA7-66AE-2431D53F61DB}"/>
              </a:ext>
            </a:extLst>
          </p:cNvPr>
          <p:cNvSpPr txBox="1"/>
          <p:nvPr/>
        </p:nvSpPr>
        <p:spPr>
          <a:xfrm>
            <a:off x="8799566" y="3350638"/>
            <a:ext cx="3031462" cy="369332"/>
          </a:xfrm>
          <a:prstGeom prst="rect">
            <a:avLst/>
          </a:prstGeom>
          <a:solidFill>
            <a:srgbClr val="A12722"/>
          </a:solidFill>
        </p:spPr>
        <p:txBody>
          <a:bodyPr wrap="square" rtlCol="0">
            <a:spAutoFit/>
          </a:bodyPr>
          <a:lstStyle>
            <a:defPPr>
              <a:defRPr lang="en-US"/>
            </a:defPPr>
            <a:lvl1pPr algn="just">
              <a:defRPr sz="20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TRUST</a:t>
            </a:r>
          </a:p>
        </p:txBody>
      </p:sp>
      <p:sp>
        <p:nvSpPr>
          <p:cNvPr id="14" name="TextBox 13">
            <a:extLst>
              <a:ext uri="{FF2B5EF4-FFF2-40B4-BE49-F238E27FC236}">
                <a16:creationId xmlns:a16="http://schemas.microsoft.com/office/drawing/2014/main" xmlns="" id="{3AF176F0-AF8B-CFD6-45E7-0F8633E5F078}"/>
              </a:ext>
            </a:extLst>
          </p:cNvPr>
          <p:cNvSpPr txBox="1"/>
          <p:nvPr/>
        </p:nvSpPr>
        <p:spPr>
          <a:xfrm>
            <a:off x="8812180" y="4512284"/>
            <a:ext cx="3031462" cy="369332"/>
          </a:xfrm>
          <a:prstGeom prst="rect">
            <a:avLst/>
          </a:prstGeom>
          <a:solidFill>
            <a:srgbClr val="A12722"/>
          </a:solidFill>
        </p:spPr>
        <p:txBody>
          <a:bodyPr wrap="square" rtlCol="0">
            <a:spAutoFit/>
          </a:bodyPr>
          <a:lstStyle>
            <a:defPPr>
              <a:defRPr lang="en-US"/>
            </a:defPPr>
            <a:lvl1pPr algn="just">
              <a:defRPr sz="20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OPTIONS</a:t>
            </a:r>
          </a:p>
        </p:txBody>
      </p:sp>
      <p:sp>
        <p:nvSpPr>
          <p:cNvPr id="15" name="TextBox 14">
            <a:extLst>
              <a:ext uri="{FF2B5EF4-FFF2-40B4-BE49-F238E27FC236}">
                <a16:creationId xmlns:a16="http://schemas.microsoft.com/office/drawing/2014/main" xmlns="" id="{F2C63D70-8882-8B14-DB2F-A8316F14664D}"/>
              </a:ext>
            </a:extLst>
          </p:cNvPr>
          <p:cNvSpPr txBox="1"/>
          <p:nvPr/>
        </p:nvSpPr>
        <p:spPr>
          <a:xfrm>
            <a:off x="8842523" y="5651734"/>
            <a:ext cx="3031462" cy="369332"/>
          </a:xfrm>
          <a:prstGeom prst="rect">
            <a:avLst/>
          </a:prstGeom>
          <a:solidFill>
            <a:srgbClr val="A12722"/>
          </a:solidFill>
        </p:spPr>
        <p:txBody>
          <a:bodyPr wrap="square" rtlCol="0">
            <a:spAutoFit/>
          </a:bodyPr>
          <a:lstStyle>
            <a:defPPr>
              <a:defRPr lang="en-US"/>
            </a:defPPr>
            <a:lvl1pPr algn="just">
              <a:defRPr sz="20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DATA UTILITY</a:t>
            </a:r>
          </a:p>
        </p:txBody>
      </p:sp>
      <p:sp>
        <p:nvSpPr>
          <p:cNvPr id="16" name="TextBox 15">
            <a:extLst>
              <a:ext uri="{FF2B5EF4-FFF2-40B4-BE49-F238E27FC236}">
                <a16:creationId xmlns:a16="http://schemas.microsoft.com/office/drawing/2014/main" xmlns="" id="{4FA6A482-C5E1-1859-F27E-EF1742A4A05D}"/>
              </a:ext>
            </a:extLst>
          </p:cNvPr>
          <p:cNvSpPr txBox="1"/>
          <p:nvPr/>
        </p:nvSpPr>
        <p:spPr>
          <a:xfrm>
            <a:off x="1056715" y="3758132"/>
            <a:ext cx="10817271"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Trust is the basis of participation  </a:t>
            </a: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sym typeface="Wingdings" panose="05000000000000000000" pitchFamily="2" charset="2"/>
              </a:rPr>
              <a:t>Farmers and other value chain clients already have trust in their recordkeeping service provider</a:t>
            </a:r>
          </a:p>
        </p:txBody>
      </p:sp>
      <p:sp>
        <p:nvSpPr>
          <p:cNvPr id="17" name="TextBox 16">
            <a:extLst>
              <a:ext uri="{FF2B5EF4-FFF2-40B4-BE49-F238E27FC236}">
                <a16:creationId xmlns:a16="http://schemas.microsoft.com/office/drawing/2014/main" xmlns="" id="{D17B7F6D-4E18-5333-6173-8F5AA1BEE80A}"/>
              </a:ext>
            </a:extLst>
          </p:cNvPr>
          <p:cNvSpPr txBox="1"/>
          <p:nvPr/>
        </p:nvSpPr>
        <p:spPr>
          <a:xfrm>
            <a:off x="1056714" y="4879235"/>
            <a:ext cx="10817271"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Provision of options based on preference and utility  </a:t>
            </a:r>
            <a:r>
              <a:rPr kumimoji="0" lang="en-ZA"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Provide participants with service provider and tagging options</a:t>
            </a:r>
          </a:p>
        </p:txBody>
      </p:sp>
      <p:sp>
        <p:nvSpPr>
          <p:cNvPr id="18" name="TextBox 17">
            <a:extLst>
              <a:ext uri="{FF2B5EF4-FFF2-40B4-BE49-F238E27FC236}">
                <a16:creationId xmlns:a16="http://schemas.microsoft.com/office/drawing/2014/main" xmlns="" id="{2A73FACD-A2CE-ADB9-D15B-D5C554E0DA81}"/>
              </a:ext>
            </a:extLst>
          </p:cNvPr>
          <p:cNvSpPr txBox="1"/>
          <p:nvPr/>
        </p:nvSpPr>
        <p:spPr>
          <a:xfrm>
            <a:off x="1095989" y="6063046"/>
            <a:ext cx="10817271" cy="58477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Transparency of data utilization and risk mitigation towards data sharing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ZA"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decentralization of data and restricted/dedicated authorization </a:t>
            </a:r>
            <a:endParaRPr kumimoji="0" lang="en-US" sz="16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93293603"/>
      </p:ext>
    </p:extLst>
  </p:cSld>
  <p:clrMapOvr>
    <a:masterClrMapping/>
  </p:clrMapOvr>
  <p:transition spd="slow" advClick="0" advTm="20000">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0EE4D9A-A98D-6148-E148-000F4C76631A}"/>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38907" r="25574"/>
          <a:stretch/>
        </p:blipFill>
        <p:spPr>
          <a:xfrm>
            <a:off x="643126" y="0"/>
            <a:ext cx="5405438" cy="6858000"/>
          </a:xfrm>
          <a:prstGeom prst="homePlate">
            <a:avLst>
              <a:gd name="adj" fmla="val 16471"/>
            </a:avLst>
          </a:prstGeom>
        </p:spPr>
      </p:pic>
      <p:grpSp>
        <p:nvGrpSpPr>
          <p:cNvPr id="27" name="Group 26">
            <a:extLst>
              <a:ext uri="{FF2B5EF4-FFF2-40B4-BE49-F238E27FC236}">
                <a16:creationId xmlns:a16="http://schemas.microsoft.com/office/drawing/2014/main" xmlns="" id="{88A105F8-ED9F-EC4A-2B83-C39BFD293356}"/>
              </a:ext>
            </a:extLst>
          </p:cNvPr>
          <p:cNvGrpSpPr/>
          <p:nvPr/>
        </p:nvGrpSpPr>
        <p:grpSpPr>
          <a:xfrm>
            <a:off x="0" y="0"/>
            <a:ext cx="643126" cy="6858000"/>
            <a:chOff x="0" y="0"/>
            <a:chExt cx="643126" cy="6858000"/>
          </a:xfrm>
        </p:grpSpPr>
        <p:sp>
          <p:nvSpPr>
            <p:cNvPr id="23" name="Rectangle 22">
              <a:extLst>
                <a:ext uri="{FF2B5EF4-FFF2-40B4-BE49-F238E27FC236}">
                  <a16:creationId xmlns:a16="http://schemas.microsoft.com/office/drawing/2014/main" xmlns="" id="{D01D5915-5501-5A55-1710-012343190385}"/>
                </a:ext>
              </a:extLst>
            </p:cNvPr>
            <p:cNvSpPr/>
            <p:nvPr/>
          </p:nvSpPr>
          <p:spPr>
            <a:xfrm>
              <a:off x="0" y="0"/>
              <a:ext cx="643126" cy="6858000"/>
            </a:xfrm>
            <a:prstGeom prst="rect">
              <a:avLst/>
            </a:prstGeom>
            <a:solidFill>
              <a:srgbClr val="A02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42F65938-74BA-F4CD-B74B-1BBBB24A0425}"/>
                </a:ext>
              </a:extLst>
            </p:cNvPr>
            <p:cNvSpPr txBox="1"/>
            <p:nvPr/>
          </p:nvSpPr>
          <p:spPr>
            <a:xfrm rot="16200000">
              <a:off x="-2942702" y="3301348"/>
              <a:ext cx="65285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2024 PROJECT</a:t>
              </a:r>
            </a:p>
          </p:txBody>
        </p:sp>
      </p:grpSp>
      <p:sp>
        <p:nvSpPr>
          <p:cNvPr id="21" name="TextBox 20">
            <a:extLst>
              <a:ext uri="{FF2B5EF4-FFF2-40B4-BE49-F238E27FC236}">
                <a16:creationId xmlns:a16="http://schemas.microsoft.com/office/drawing/2014/main" xmlns="" id="{C1E79CD8-14F5-C13C-AF22-B7A295F22BF8}"/>
              </a:ext>
            </a:extLst>
          </p:cNvPr>
          <p:cNvSpPr txBox="1"/>
          <p:nvPr/>
        </p:nvSpPr>
        <p:spPr>
          <a:xfrm>
            <a:off x="6143438" y="2284458"/>
            <a:ext cx="6209816" cy="2031325"/>
          </a:xfrm>
          <a:prstGeom prst="rect">
            <a:avLst/>
          </a:prstGeom>
          <a:noFill/>
        </p:spPr>
        <p:txBody>
          <a:bodyPr wrap="square">
            <a:spAutoFit/>
          </a:bodyPr>
          <a:lstStyle/>
          <a:p>
            <a:pPr marL="7175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Credit/Non-Credit Bearing Training Courses</a:t>
            </a:r>
          </a:p>
          <a:p>
            <a:pPr marL="7175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Farmer’s Days</a:t>
            </a:r>
          </a:p>
          <a:p>
            <a:pPr marL="7175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Study Group Sessions </a:t>
            </a:r>
          </a:p>
          <a:p>
            <a:pPr marL="7175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Individual Farm Visits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xmlns="" id="{C2411483-0ED8-BA4C-9690-722EF02F19A5}"/>
              </a:ext>
            </a:extLst>
          </p:cNvPr>
          <p:cNvSpPr txBox="1"/>
          <p:nvPr/>
        </p:nvSpPr>
        <p:spPr>
          <a:xfrm>
            <a:off x="5905830" y="1915126"/>
            <a:ext cx="6158848" cy="369332"/>
          </a:xfrm>
          <a:prstGeom prst="rect">
            <a:avLst/>
          </a:prstGeom>
          <a:solidFill>
            <a:srgbClr val="A1272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Provide comprehensive training to farmers through:</a:t>
            </a:r>
          </a:p>
        </p:txBody>
      </p:sp>
      <p:sp>
        <p:nvSpPr>
          <p:cNvPr id="25" name="TextBox 24">
            <a:extLst>
              <a:ext uri="{FF2B5EF4-FFF2-40B4-BE49-F238E27FC236}">
                <a16:creationId xmlns:a16="http://schemas.microsoft.com/office/drawing/2014/main" xmlns="" id="{033FC0F3-5A82-A830-60D4-D780F0D371E1}"/>
              </a:ext>
            </a:extLst>
          </p:cNvPr>
          <p:cNvSpPr txBox="1"/>
          <p:nvPr/>
        </p:nvSpPr>
        <p:spPr>
          <a:xfrm>
            <a:off x="6135943" y="4089796"/>
            <a:ext cx="59686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covering production systems, reproduction and breeding, herd health, veld and pasture, management, finances, and marketing. </a:t>
            </a:r>
            <a:endParaRPr kumimoji="0" lang="en-ZA" sz="1600" b="0"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xmlns="" id="{DFB19D9A-14E6-D841-2996-DAA154ADBD6A}"/>
              </a:ext>
            </a:extLst>
          </p:cNvPr>
          <p:cNvSpPr txBox="1"/>
          <p:nvPr/>
        </p:nvSpPr>
        <p:spPr>
          <a:xfrm>
            <a:off x="5635487" y="5093416"/>
            <a:ext cx="6272711" cy="1377621"/>
          </a:xfrm>
          <a:prstGeom prst="rect">
            <a:avLst/>
          </a:prstGeom>
          <a:solidFill>
            <a:schemeClr val="tx1"/>
          </a:solidFill>
        </p:spPr>
        <p:txBody>
          <a:bodyPr wrap="square">
            <a:spAutoFit/>
          </a:bodyPr>
          <a:lstStyle/>
          <a:p>
            <a:pPr marL="43180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Content development for </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secondary agricultural school students </a:t>
            </a:r>
          </a:p>
          <a:p>
            <a:pPr marL="43180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12722"/>
                </a:solidFill>
                <a:effectLst/>
                <a:uLnTx/>
                <a:uFillTx/>
                <a:latin typeface="Century Gothic" panose="020B0502020202020204" pitchFamily="34" charset="0"/>
                <a:ea typeface="Calibri" panose="020F0502020204030204" pitchFamily="34" charset="0"/>
                <a:cs typeface="+mn-cs"/>
              </a:rPr>
              <a:t>in collaboration with the Department of Education</a:t>
            </a:r>
            <a:endParaRPr kumimoji="0" lang="en-GB" sz="1800" b="1" i="0" u="none" strike="noStrike" kern="1200" cap="none" spc="0" normalizeH="0" baseline="0" noProof="0" dirty="0">
              <a:ln>
                <a:noFill/>
              </a:ln>
              <a:solidFill>
                <a:srgbClr val="A12722"/>
              </a:solidFill>
              <a:effectLst/>
              <a:uLnTx/>
              <a:uFillTx/>
              <a:latin typeface="Century Gothic" panose="020B0502020202020204" pitchFamily="34" charset="0"/>
              <a:ea typeface="Calibri" panose="020F0502020204030204" pitchFamily="34" charset="0"/>
              <a:cs typeface="+mn-cs"/>
            </a:endParaRPr>
          </a:p>
        </p:txBody>
      </p:sp>
      <p:sp>
        <p:nvSpPr>
          <p:cNvPr id="28" name="TextBox 27">
            <a:extLst>
              <a:ext uri="{FF2B5EF4-FFF2-40B4-BE49-F238E27FC236}">
                <a16:creationId xmlns:a16="http://schemas.microsoft.com/office/drawing/2014/main" xmlns="" id="{D84BF7FE-FFCE-929B-F818-9B6C87C5DA4B}"/>
              </a:ext>
            </a:extLst>
          </p:cNvPr>
          <p:cNvSpPr txBox="1"/>
          <p:nvPr/>
        </p:nvSpPr>
        <p:spPr>
          <a:xfrm>
            <a:off x="5443755" y="79838"/>
            <a:ext cx="6719071"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5400" b="1" i="0" u="none" strike="noStrike" kern="1200" cap="none" spc="0" normalizeH="0" baseline="0" noProof="0" dirty="0">
                <a:ln>
                  <a:noFill/>
                </a:ln>
                <a:solidFill>
                  <a:prstClr val="white"/>
                </a:solidFill>
                <a:effectLst/>
                <a:uLnTx/>
                <a:uFillTx/>
                <a:latin typeface="Aptos Black" panose="020B0004020202020204" pitchFamily="34" charset="0"/>
                <a:ea typeface="+mn-ea"/>
                <a:cs typeface="+mn-cs"/>
              </a:rPr>
              <a:t>SMALL-SCALE  FARMER TRAINING</a:t>
            </a:r>
          </a:p>
        </p:txBody>
      </p:sp>
    </p:spTree>
    <p:extLst>
      <p:ext uri="{BB962C8B-B14F-4D97-AF65-F5344CB8AC3E}">
        <p14:creationId xmlns:p14="http://schemas.microsoft.com/office/powerpoint/2010/main" val="896452905"/>
      </p:ext>
    </p:extLst>
  </p:cSld>
  <p:clrMapOvr>
    <a:masterClrMapping/>
  </p:clrMapOvr>
  <p:transition spd="slow" advClick="0" advTm="20000">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ontents Slide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F665540F6C6B4787AE14B0CDFDB807" ma:contentTypeVersion="15" ma:contentTypeDescription="Create a new document." ma:contentTypeScope="" ma:versionID="9b616eaeaa7789742216508b57e558e3">
  <xsd:schema xmlns:xsd="http://www.w3.org/2001/XMLSchema" xmlns:xs="http://www.w3.org/2001/XMLSchema" xmlns:p="http://schemas.microsoft.com/office/2006/metadata/properties" xmlns:ns2="2ad364dd-455f-42f4-b98d-b540d6cbe44d" xmlns:ns3="f11cfd0f-d3f9-428d-80f6-704bb55c27c0" targetNamespace="http://schemas.microsoft.com/office/2006/metadata/properties" ma:root="true" ma:fieldsID="3d7b61ee350c5f4bf88a2864c3b7cc92" ns2:_="" ns3:_="">
    <xsd:import namespace="2ad364dd-455f-42f4-b98d-b540d6cbe44d"/>
    <xsd:import namespace="f11cfd0f-d3f9-428d-80f6-704bb55c27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d364dd-455f-42f4-b98d-b540d6cbe4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3b7f5c1-d2c3-405c-89b9-51b456026f62"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1cfd0f-d3f9-428d-80f6-704bb55c27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8bbb38d-8404-4348-8c49-54e704620a7a}" ma:internalName="TaxCatchAll" ma:showField="CatchAllData" ma:web="f11cfd0f-d3f9-428d-80f6-704bb55c27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ad364dd-455f-42f4-b98d-b540d6cbe44d">
      <Terms xmlns="http://schemas.microsoft.com/office/infopath/2007/PartnerControls"/>
    </lcf76f155ced4ddcb4097134ff3c332f>
    <TaxCatchAll xmlns="f11cfd0f-d3f9-428d-80f6-704bb55c27c0" xsi:nil="true"/>
  </documentManagement>
</p:properties>
</file>

<file path=customXml/itemProps1.xml><?xml version="1.0" encoding="utf-8"?>
<ds:datastoreItem xmlns:ds="http://schemas.openxmlformats.org/officeDocument/2006/customXml" ds:itemID="{E8D021E6-F0ED-4972-9ABD-3E8DC0735B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d364dd-455f-42f4-b98d-b540d6cbe44d"/>
    <ds:schemaRef ds:uri="f11cfd0f-d3f9-428d-80f6-704bb55c27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2CA147-E2AB-4549-8FF8-0F56B3C33713}">
  <ds:schemaRefs>
    <ds:schemaRef ds:uri="http://schemas.microsoft.com/sharepoint/v3/contenttype/forms"/>
  </ds:schemaRefs>
</ds:datastoreItem>
</file>

<file path=customXml/itemProps3.xml><?xml version="1.0" encoding="utf-8"?>
<ds:datastoreItem xmlns:ds="http://schemas.openxmlformats.org/officeDocument/2006/customXml" ds:itemID="{6A7444B0-DD28-40E3-A30D-1FBF4B3C483E}">
  <ds:schemaRefs>
    <ds:schemaRef ds:uri="http://purl.org/dc/elements/1.1/"/>
    <ds:schemaRef ds:uri="http://schemas.microsoft.com/office/2006/metadata/properties"/>
    <ds:schemaRef ds:uri="2ad364dd-455f-42f4-b98d-b540d6cbe44d"/>
    <ds:schemaRef ds:uri="http://purl.org/dc/term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f11cfd0f-d3f9-428d-80f6-704bb55c27c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572</TotalTime>
  <Words>1384</Words>
  <Application>Microsoft Office PowerPoint</Application>
  <PresentationFormat>Widescreen</PresentationFormat>
  <Paragraphs>236</Paragraphs>
  <Slides>22</Slides>
  <Notes>5</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22</vt:i4>
      </vt:variant>
    </vt:vector>
  </HeadingPairs>
  <TitlesOfParts>
    <vt:vector size="44" baseType="lpstr">
      <vt:lpstr>Arial Unicode MS</vt:lpstr>
      <vt:lpstr>맑은 고딕</vt:lpstr>
      <vt:lpstr>Aptos</vt:lpstr>
      <vt:lpstr>Aptos Black</vt:lpstr>
      <vt:lpstr>Aptos Display</vt:lpstr>
      <vt:lpstr>Arial</vt:lpstr>
      <vt:lpstr>Arial Black</vt:lpstr>
      <vt:lpstr>Arial Nova Light</vt:lpstr>
      <vt:lpstr>Calibri</vt:lpstr>
      <vt:lpstr>Calibri Light</vt:lpstr>
      <vt:lpstr>Century Gothic</vt:lpstr>
      <vt:lpstr>Dreaming Outloud Pro</vt:lpstr>
      <vt:lpstr>Open Sans</vt:lpstr>
      <vt:lpstr>Proxima Nova Bl</vt:lpstr>
      <vt:lpstr>Rastanty Cortez</vt:lpstr>
      <vt:lpstr>Wingdings</vt:lpstr>
      <vt:lpstr>Office Theme</vt:lpstr>
      <vt:lpstr>1_Office Theme</vt:lpstr>
      <vt:lpstr>3_Office Theme</vt:lpstr>
      <vt:lpstr>4_Office Theme</vt:lpstr>
      <vt:lpstr>2_Office Theme</vt:lpstr>
      <vt:lpstr>5_Contents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Corlia Oberholzer</dc:creator>
  <cp:lastModifiedBy>Microsoft account</cp:lastModifiedBy>
  <cp:revision>19</cp:revision>
  <dcterms:created xsi:type="dcterms:W3CDTF">2024-04-16T10:20:04Z</dcterms:created>
  <dcterms:modified xsi:type="dcterms:W3CDTF">2024-04-24T08:35:50Z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0x01010085F665540F6C6B4787AE14B0CDFDB807</vt:lpwstr>
  </property>
  <property fmtid="{D5CDD505-2E9C-101B-9397-08002B2CF9AE}" pid="3" name="MediaServiceImageTags">
    <vt:lpwstr/>
  </property>
</Properties>
</file>